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65" r:id="rId8"/>
    <p:sldId id="267" r:id="rId9"/>
    <p:sldId id="268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2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23:55.46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19770 6335 580 0,'0'0'0'0,"0"-3"22"0,0 3-1 16,0 0 3-16,0 0-2 16,0 0-4-16,0 0 1 15,0 0-10-15,0-7-1 0,0 7 2 16,0-3-4-16,3-3 2 16,4-3-3-16,7-1 2 0,15-6 2 15,13-15 2 1,18-19-1-16,0-16 1 0,21-22-2 15,35-18 0-15,1-23-3 16,24-12 1-16,25-3-4 16,0-26 0-16,21-2 3 15,-8 0 1-15,15-7-1 16,1 3-1-16,-16 13-3 16,1 13-2-16,-21 31-2 15,-35 21 1-15,-26 29-30 16,-17 19-12-16,-17 13-16 15,-15 8-6-15,-6 4-13 0,-8 3-6 16,-3-6-75 0</inkml:trace>
  <inkml:trace contextRef="#ctx0" brushRef="#br0" timeOffset="1018.8508">20514 2190 220 0,'-18'-32'82'0,"4"17"-44"0,-3 2-18 0,6 7 24 16,0-4-5-16,1-5 0 15,-4-4-7-15,0-6-2 16,0 6-17-16,3-3 3 0,0 0 4 0,4 0 0 15,7-3 0-15,7-9-4 16,4-1-2-16,7 1-2 16,6 2 2-16,8-5-3 15,7 2 1-15,-4 4-5 16,11 3-2-16,18 18-2 16,10 10-3-16,3 10 1 15,-3 18-1-15,-7 13 0 16,-3 6 0-16,-4 15 2 15,-14 20 3-15,-15 15 2 16,-9 3 1-16,-15 7-2 16,-14 6-1-16,-4 0 1 0,-10 3 1 15,-14 0 1 1,-15-7 0-16,-10-2 0 0,-3-10 2 16,3-18-7-16,10-17-2 15,8-11-1-15,-4-17 0 16,4-6 0-16,3-18 0 15,7-20 0-15,15-18 0 16,13-13 2-16,15-18 3 16,3 5 2-16,14 4 3 15,14 3-5-15,18 6-1 16,7 10-2-16,-3 9-2 16,-11 10 1-16,-7 8 1 15,-4 4-3-15,-3 4 0 16,-4 5-6-16,0 4 0 0,-6-1-24 15,-1 1-9-15,-4-1-17 16,1-2-5-16,3-10-19 16,-3-4-7-16,0 1-64 15</inkml:trace>
  <inkml:trace contextRef="#ctx0" brushRef="#br0" timeOffset="1740.2123">21378 979 308 0,'-17'0'115'0,"13"0"-62"0,-10 3-31 0,11-3 31 0,-1 0-11 16,4 0-2-16,-4-3-16 16,4 0-7-16,4 0-10 15,0-3-1-15,3-4 1 16,3-5-1-16,11-10 1 0,8 3 0 16,6-3 3-16,0 6-1 15,7-6 0-15,11 9-3 16,11 3-1-16,6 13-3 15,1 10 1-15,-11 12-2 16,-11 9-1-16,-10 13 5 16,-11 16 4-16,-6-1 1 15,-19 13 2-15,-14 7-9 16,-13-1-1-16,-15 0 0 16,-7 1 1-16,-3-7-1 0,3-12 1 15,7-7-4-15,7-19 0 16,4-9 1-16,0-9 2 15,7-6 1-15,7-10 1 16,7 0-5-16,7-13-1 16,3-3 1-16,15-3 0 15,13 4 3-15,19 5 3 16,6 7-2-16,-3 3-2 16,-3 7-7-16,-8-1-4 15,-7-3-27-15,-3 6-14 16,-4-9-22-16,-3 3-7 15,-4-3-72 1,0 0-55-16,-3-3 84 16</inkml:trace>
  <inkml:trace contextRef="#ctx0" brushRef="#br0" timeOffset="2897.4528">5824 9386 312 0,'11'9'118'0,"0"4"-64"0,10-1-54 15,-11-3 21-15,8 1-6 16,14-10 1-16,3 9 5 16,11-2 3-16,3-1-12 0,1 0 4 0,-1 0 4 15,11 4-2-15,21 5 1 16,7 4-10-16,0 0-3 15,4 0-4-15,21 0-2 16,11 0 3-16,-12-7 0 16,12 1-4-16,14-7 1 15,-11 0 4-15,-4 0 5 16,15 1-1-16,-8-1 1 16,-13 3-3-16,-12-6-1 15,-2 7-6-15,-1-1 1 16,-7-9 0-16,-10 7 0 15,-15-14-18-15,-10 7-5 16,-10-9-11-16,-11 6-2 16,-11-10-15-16,-7-2-8 0,-10-7-96 15</inkml:trace>
  <inkml:trace contextRef="#ctx0" brushRef="#br0" timeOffset="3466.0078">5930 10276 312 0,'-17'9'118'0,"13"-2"-64"0,1-7-45 0,3 0 25 15,0 6-19-15,3 0-6 16,4-3-5-16,0 7-4 16,4-4 1-16,10 3 5 0,7-5 6 0,7 5 3 15,8-3 0-15,3-3-5 16,-1 4-2-16,12 2 0 16,17-6 0-16,7-3 0 15,7-3 2-15,-7 0-3 16,15 0 1-16,17 0-5 15,-1-4 0-15,-6-2 1 16,11 9 0-16,6-9 0 16,-6 5 0-16,-15-2 0 15,4 6 0-15,-4 0-2 16,-3 0 1-16,-7 10-4 16,-11-4 0-16,-14 3-39 0,-11 4-18 15,-10-1-41-15,-7-5-15 16,-4-17-24-1</inkml:trace>
  <inkml:trace contextRef="#ctx0" brushRef="#br0" timeOffset="4082.4327">9800 7717 272 0,'-46'32'101'0,"25"-7"-54"0,-7 22-33 0,14-22 28 16,0 13-5-16,-7 15 0 15,-8 3-3-15,-2 29 1 16,-12 15-19-16,-10 20 8 0,-3 36 6 16,-1 17-1-16,8 40 1 15,7 28-6-15,10 32-3 16,11 41-11-16,17 18-6 15,18 4-3-15,25 2-1 16,18-30 0-16,10-29 0 16,0-47 0-16,14-13 0 15,18-34-3-15,-1-25 2 16,-9-28-12-16,2-19-5 0,5-16-25 16,-1-9-13-16,-7-23-61 15,-10-18-27-15,-22-9-8 16</inkml:trace>
  <inkml:trace contextRef="#ctx0" brushRef="#br0" timeOffset="4802.0884">15861 7717 244 0,'10'-31'93'0,"-2"25"-50"0,9-4-41 16,-6 7 17-16,6 3 1 0,12 3 4 15,16 7 1-15,15 9 2 16,4 15-15-16,7 26 4 0,10 6 2 16,17 18 3-16,1 20 2 15,-11 15-4-15,8 16 1 16,6 25-2-16,7 9 0 16,-6 32-3-16,-19-7-1 15,-13 19-6-15,-8 7 0 16,-13 2-5-16,-15 10-2 15,-14 19 0-15,-14 0 1 16,-10 0-1-16,-4-13 2 16,-11 4-13-16,-7-20-6 15,1-31-5-15,-5-24-2 16,5-33-25-16,3-30-9 16,3-38-107-16</inkml:trace>
  <inkml:trace contextRef="#ctx0" brushRef="#br0" timeOffset="5297.9001">19103 7442 284 0,'-60'28'107'0,"35"-16"-58"0,-17 7-35 0,21-9 26 15,-4 5-7-15,-3 7 1 16,-7 3 0-16,10-3 2 16,-7 35-20-16,-10 15-3 0,-8 34-1 15,-6 20-1-15,-8 24 1 16,4 23-4-16,1 34 0 16,2 34-3-16,8 23 0 15,3 30-1-15,11 51 0 0,13-6 4 16,22-16 5-16,29-22 2 15,34-47 0-15,22-22-10 16,10-32-2-16,28-27-12 16,8-35-2-16,10-13-23 15,11-24-10-15,-8-14-54 16,-6-15-25-16,3-15-39 16</inkml:trace>
  <inkml:trace contextRef="#ctx0" brushRef="#br0" timeOffset="5955.6656">25248 7812 316 0,'-3'-13'118'0,"3"4"-64"0,10 2-45 16,-3 4 25-16,8 3-6 0,6 0 3 15,7 6-2-15,11 10 0 16,24 19-16-16,18 12 3 0,11 22 2 16,10 22-6-16,18 28-2 15,7 28-3-15,-14 32-2 16,0 25 14-16,-49-73 8 15,-8-18-1-15,8 60 2 16,-12-26-12-16,-9 60-2 16,-1-35-8-16,-24 64-4 15,-1-36-4-15,-20 60 1 16,-1-43-17-16,-13 37-5 16,-1-35-31-16,-3 10-10 0,-4-28-79 15,-10-7-33-15,7-24 24 31</inkml:trace>
  <inkml:trace contextRef="#ctx0" brushRef="#br0" timeOffset="10551.9983">11077 8881 244 0,'4'-25'90'0,"-4"18"-48"0,-4 1-25 16,4 6 25-16,0 0-9 15,-7 10 0-15,0 2-7 16,-3 4-2-16,-1 12-13 0,-3 0 4 15,0 10 5-15,-7 3 2 0,-4 18 4 16,-10 16-5-16,-8 13-1 16,-6 22-5-16,-8 31-1 15,1 16-8-15,-22 31-4 16,-20 25 1-16,-5 13 0 16,19-13 10-16,6-6 3 15,7-19-7-15,11-25-5 16,8-25-10-16,9-25-4 15,4-19-5-15,11-19-2 16,4-15 5-16,2-16 3 16,8-13-13-16,4-3-5 15,-1-12-24-15,4-16-7 16,0-6-45-16,3-13-17 16,1-9 0-16</inkml:trace>
  <inkml:trace contextRef="#ctx0" brushRef="#br0" timeOffset="10971.2706">9987 9031 264 0,'-7'-50'101'0,"11"38"-54"0,3-17-55 0,-4 17 16 16,1 2 3-16,-1 7 5 15,1-3 9-15,-1 6 5 16,1 9-16-16,-1 1 5 0,4 12 4 16,0 3-1-16,8 9 1 15,-1 10 1-15,3 25 0 16,12 13-2-16,9 18-2 15,26 41-10-15,10 10-6 16,4 18-1-16,3 16 0 16,14 9-1-16,7-2 1 15,-3-20 2-15,-11-21 4 16,-3-17 0-16,0-14 2 16,-1-17-6-16,-3-21-1 15,-7-17-15-15,-10-14-6 0,-8-4-55 16,-13-7-23-16,-19-5-83 15</inkml:trace>
  <inkml:trace contextRef="#ctx0" brushRef="#br0" timeOffset="11888.0633">20422 8379 276 0,'-7'47'104'0,"0"-25"-56"0,-10 25-34 0,6-19 28 0,-3 16-10 16,-7 19-1-16,-8 15 0 16,-2 13 0-16,-8 19-16 15,-10 15 2-15,-18 20 3 0,-8 15-9 16,1 6-3-16,4 0-5 16,10-3-3-16,3 0-8 15,4-19-5-15,8-6-9 16,2-19-1-16,4-18-4 15,8-17 0-15,6-21-5 16,4-19-3-16,3-25-35 0,4-29-18 16,4-21-28-1</inkml:trace>
  <inkml:trace contextRef="#ctx0" brushRef="#br0" timeOffset="12188.5414">19505 8423 392 0,'0'0'145'0,"11"9"-78"0,17 10-69 0,-14-6 25 0,7 12-5 15,0 9 1 1,4 23-4-16,7 12-1 0,7 31-8 15,14 16-2-15,3 25 2 0,7 13-3 16,8 28-2-16,-7 3 0 16,3 0-1-16,0-13-3 15,3-15 0-15,-6-25-5 16,-8-20-2-16,-7-17-28 16,-10-17-13-16,-14-15-127 15</inkml:trace>
  <inkml:trace contextRef="#ctx0" brushRef="#br0" timeOffset="12985.7342">12442 9175 308 0,'0'0'115'0,"-3"4"-62"0,10-4-44 0,-3 9 27 16,-1 7-5-16,4 12 2 0,4 16-7 15,-1 22-4-15,4 12-12 16,1 29 0-16,2 12 3 0,1 3-7 16,-1 7-1-16,1-4-3 15,-7 0 1-15,-1-8-2 16,1-8 2-16,-1-12-2 16,-3-2-1-16,1-20-4 15,-1-13-2-15,-4-11-24 16,1-14-8-16,-11-30-86 15,-4-20-38 1</inkml:trace>
  <inkml:trace contextRef="#ctx0" brushRef="#br0" timeOffset="13314.5454">12002 10107 284 0,'-22'6'107'0,"19"-6"-58"0,-1 0-48 0,4 0 19 16,4-3 2-16,3 0 4 16,3-4-1-16,5-2 0 15,13 0-14-15,7 2 4 0,22 4 3 16,10-3-8-16,0 6-1 15,3-3-3-15,8-3 1 0,-18 6 0 16,46-13 1-16,-11-3-2 16,0-2-1-1,4-1-1-15,3 3 2 0,-3 0-16 16,-11 7-8-16,-7 0-60 16,-7-1-26-16,-3-9-50 15</inkml:trace>
  <inkml:trace contextRef="#ctx0" brushRef="#br0" timeOffset="14185.3106">21040 9408 324 0,'-11'3'121'0,"8"6"-66"0,-4 7-51 0,7-16 26 15,0 0-4-15,0 0 2 16,0 0 0-16,0 3 0 0,3-3-15 16,4 0 3-16,4 6 2 0,3-3-4 15,0 0 0-15,11 1-6 16,10-1-3-16,18 0 9 16,14 0 2-16,7-3-5 15,4-3-2-15,13 0-1 16,4 0 0-16,1-1-2 15,-12-2-1-15,-10 0 1 16,-3-4 1-16,-4-2-3 16,-10-4-1-16,-8 7-3 15,-7 3-1-15,-10-1-28 16,-11 1-13-16,-14 3-47 16,-7 3-20-16,-10 3-73 15</inkml:trace>
  <inkml:trace contextRef="#ctx0" brushRef="#br0" timeOffset="15175.7315">14365 9000 252 0,'-18'-22'93'0,"4"19"-50"0,-3-3-24 0,3 6 29 15,0 0-15-15,-4 0-1 16,0 0-4-16,-6 3 2 16,2-3-16-16,5 0 3 0,3-3 1 0,14-7-10 15,10-15-4-15,11-9 1 16,18-7 4 0,4 0-3-16,16 7-1 0,30 5 0 15,13 20-1 1,4 9 0-16,17 28 2 0,8 16 12 15,-18 12 8-15,-7 10-2 16,-15 25 0-16,-13 13-9 16,-18 12-4-16,-18 28-6 15,-17 16-2-15,-22 19-6 16,-10 6 0-16,-10 0-1 16,-22 9 2-16,-14-12 3 15,-11-22 2-15,-3-19-4 0,7-25 1 16,4-22 0-16,3-22 0 15,-3-31 0-15,-1-38 0 16,-3-22-3-16,7-31 2 16,11-38 1-16,10-28 2 15,29-16-1-15,24-5 2 16,18 2 4-16,7 19 4 16,17 22-4-16,25 15-2 15,4 29-2-15,-4 25 0 16,-3 25 2-16,-4 25 2 15,0 22-1-15,-7 22 1 16,-3 9-9-16,-8 4 0 16,-3 3-29-16,-10 12-9 15,-1-9-26-15,4 3-9 16,10-10-75-16,8 1-30 16,-8-10 45-16</inkml:trace>
  <inkml:trace contextRef="#ctx0" brushRef="#br0" timeOffset="16226.7571">22983 8470 356 0,'-10'-9'134'0,"10"2"-72"0,10-11-66 0,-6 5 26 15,3-6-10-15,4-6 3 16,3 0-2-16,10 0 2 15,12 0-8-15,17 3 2 0,14 0 4 16,7 6-3-16,14 7 0 16,21 18-4-16,8 19-1 15,-11 23 1-15,-1 14 3 16,-2 20-2-16,-12 19 1 0,-20 12-3 16,-18 0 0-16,-21 15-3 15,-22 7-2-15,-17 7 1 16,-21 21-1-16,-11 9 0 15,-14 17 0-15,-24 8-3 16,-19 4 0-16,5 0 2 16,-1-22 0-16,4-35-2 15,3-25 2-15,7-37 3 16,4-32 1-16,7-34-1 16,11-28 1-16,7-45 4 15,13-27 4-15,8-26 5 0,17-12 4 16,22 0 3-16,28 0 3 15,21 15-12-15,10 13-3 16,15 32-7-16,17 15-1 16,8 35-3-16,-8 18-3 15,0 25-1-15,1 20 0 16,2 12-4-16,-9 6 0 16,-12-3-9-16,-10 0-4 15,-7 0-20-15,-7-3-7 16,-7-7-38-16,-3-2-17 15,-1-10-67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24:15.70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11793 6253 680 0,'32'-15'0'0,"32"-32"16"0,-36 25 0 16,21-29-2-16,39-27-1 0,22-25-7 16,31-20-2-16,28-21-2 15,15 0-2-15,17-10 1 0,-7 1 1 16,14 2 1-16,-25 0-1 16,4 7 1-16,-7 16-4 15,-21 5 0-15,-14 14-17 16,-8 2-8-16,-13 13-46 15,-22 9-21-15,-24 10-83 16</inkml:trace>
  <inkml:trace contextRef="#ctx0" brushRef="#br0" timeOffset="853.2646">12118 2466 264 0,'-11'-16'101'0,"8"13"-54"0,-1-4-37 0,1 7 25 16,-1-3-10-16,4-3 0 15,0 0-10-15,4-4-4 16,6-2-6-16,8-4 3 0,14-3 2 16,10 1 1-16,7 2 1 15,4 6 0-15,-3 10 0 16,6 19 0-16,4 13 2 16,0 24 2-16,0 4 2 15,-10 12-4-15,-12 3 0 16,-9 13-4-16,-15 6 1 15,-21-9-6-15,-11 5-1 16,-10-8-2-16,-8 9 1 16,-2-3-2-16,-19-7-1 0,1-6 1 15,-8-6-1-15,4-15 4 16,4-13 5-16,6-13-5 16,8-16 0-16,10-5-7 15,8-23-2-15,10-15 2 16,17-13 3-16,18-10 7 15,22-8 4-15,13 2 0 16,0 19 1-16,4 7-4 16,0 9 0-16,-3 9-3 15,-4 25 0-15,-4 10-3 16,-14 3-2-16,-3 10-8 16,-7 2-3-16,-4-3-34 0,0-2-15 15,-3-4-22 1,0-13-7-16,-4-12-75 15</inkml:trace>
  <inkml:trace contextRef="#ctx0" brushRef="#br0" timeOffset="1376.1371">12827 1472 280 0,'-14'-29'107'0,"14"23"-58"0,0 6-26 0,0 0 31 0,0 0-21 16,-4 0-7-16,1 10-11 15,6 5-2-15,8 4-8 16,7 6-3-16,10-3 1 0,0 3-2 15,11 0 2-15,7 7 7 16,10-4 5-16,1 3-1 16,-8 7 2-16,-10 3 0 15,-15-4-1-15,-13 7-7 16,-22 9-3-16,-10-6-3 16,-10 0 1-16,-1-6 0 15,0-13 1-15,0 7-2 16,-3-10 1-16,-4-9-2 0,0-7-1 15,8-6 1-15,2-3-1 16,12-3-3-16,10-3 2 16,17-4-1-16,12 4 0 15,6 0 8-15,14-4 4 16,18 10-5-16,7-9-1 16,4 6-4-16,-8-7-1 15,-10-5-15-15,-7 2-4 16,-4-6-19-16,1 1-7 15,-5-1-49-15,-2-3-19 16,13-3-30 0</inkml:trace>
  <inkml:trace contextRef="#ctx0" brushRef="#br0" timeOffset="2233.5559">22204 6539 392 0,'-4'6'145'0,"4"-6"-78"0,4 0-82 0,-1 0 21 16,8 0-2-16,10-3 7 15,11-4 4-15,7-8 3 16,10-13-10-16,18-23 7 0,35-18 2 15,25-28-3-15,53-38 2 16,28-31-3-16,43-35 2 16,24-18-10-16,11-16-3 15,14 3 4-15,-4-3 6 16,-10 12 0-16,0 10 1 16,-32 22-7-16,-29 24-4 0,-38 26-30 15,-42 25-14-15,-46 25-66 16,-46 25-29-16,-36 19-32 15</inkml:trace>
  <inkml:trace contextRef="#ctx0" brushRef="#br0" timeOffset="2908.8239">24116 1462 288 0,'21'-15'107'0,"-10"24"-58"0,-1 0-33 0,-6-2 29 16,-1 5-4-16,1 10 0 15,-4 3-9-15,-4 7-3 0,-6 11-16 16,-8 11-8-16,-10 12-3 15,0 3-2-15,-8 9 2 0,1-3-3 16,3-12 0-16,8-10-1 16,2-9-2-16,12-6 3 15,10-7 2-15,10-9-5 16,12-6 1-16,9-13 1 16,19 3 3-16,17-3-2 15,7 4 0-15,0 5-4 16,7 10 1-16,0 6 4 15,0 7 2-15,-3 5-3 16,-11 4-1-16,-7 0 3 0,-14-3 1 16,-11-10 0-16,-7 4 1 15,-10-1 2-15,-14 4 2 16,-15 3-3-16,-21 0-1 16,-17-1-3-16,-15 4-1 15,-13-3-1-15,-15 6-2 16,-7-3 3-16,4-3 0 15,0-7-6-15,-4-12-3 16,4-6-21-16,6-7-7 16,19-9-30-16,13-9-11 15,15-10-60 1</inkml:trace>
  <inkml:trace contextRef="#ctx0" brushRef="#br0" timeOffset="3254.9853">23982 1541 244 0,'-14'9'93'0,"14"-9"-50"0,7 3-35 15,-7-3 24-15,3 0 0 16,4 0 3-16,7-3-4 0,11-3 1 16,7-7-18-1,17-3 3-15,15-2 3 0,6-4-7 0,15-6-2 16,14-1 0-16,3 4 0 16,-7 0-8-16,-3 6-1 15,-7-3-4-15,-15 7-2 16,-10 5-24-16,-7 1-11 15,-7 9-24-15,-7-3-9 16,-4 3-69 0</inkml:trace>
  <inkml:trace contextRef="#ctx0" brushRef="#br0" timeOffset="3707.1043">25365 807 292 0,'-7'-35'110'0,"3"26"-60"0,4-7-36 0,-3 13 26 0,3-6-20 16,0 2-6-16,3-8 0 15,8 2 3-15,-1 1-9 16,8 2-2-16,10 7-2 0,7 3 4 16,11 13 3-16,4 9 5 15,3 12 2-15,0 13 2 16,-11 16 0-16,-10 9-5 15,-15 0 1-15,-17 0 0 0,-14 3-1 16,-11-2-7 0,-6-8-5-16,-12 1-9 0,1-16-4 15,3-2 10-15,7-5 6 16,4-11-2-16,7-4-2 16,3-15-4-16,4 2 1 15,7-9-4-15,11-6 1 16,17-6 6-16,18 0 4 15,14 3-1-15,7 3 0 16,0 3-6-16,-4 13-1 16,-3-1-6-16,-7 10 0 15,-4-9-16-15,-10 0-4 16,-7 3-24-16,-11-1-6 16,-7 7-34-16,-7 1-14 15</inkml:trace>
  <inkml:trace contextRef="#ctx0" brushRef="#br0" timeOffset="4517.4966">4152 10107 340 0,'-10'-22'129'0,"13"0"-70"0,11-13-69 0,-7 23 20 15,7-1-2-15,8 1 5 16,9-1 0-16,5 4 0 15,2-1-7-15,22 1 0 0,25 0 4 16,3 5-4-16,15-5 2 16,13 0-1-16,18-4 1 15,-3 4 4-15,20-1 3 16,1-2 0-16,3-1 4 16,15 4-5-16,-15-1 0 15,-4 1-8-15,5 6-2 16,-8-3-2-16,-25 6-2 15,-10 9-28-15,-11-3-11 0,-6 4-45 16,-12-4-16-16,-10-3-58 16</inkml:trace>
  <inkml:trace contextRef="#ctx0" brushRef="#br0" timeOffset="4996.3302">4494 10605 284 0,'-3'0'107'0,"10"7"-58"0,11-1-37 0,-11-3 26 16,7 0-5-16,7 3 1 15,4-3-8-15,10 1-4 16,4-1-12-16,-1 3-2 0,5-6 2 15,13 0 0-15,22 0 2 0,17-3-4 16,-3 3 0 0,17-6-5-16,22 2-2 0,-4-2 0 15,10 3-1-15,19 0 2 16,-15-3 3-16,0-4 2 16,7 10 1-16,-7 0-4 15,-25 0-1-15,-6 7-8 16,-11 2-4-16,-8 3-53 15,-13 7-23-15,-15 3-87 16</inkml:trace>
  <inkml:trace contextRef="#ctx0" brushRef="#br0" timeOffset="5986.7254">8791 7793 260 0,'-3'-32'96'0,"-1"32"-52"0,1-9-34 16,3 9 25-16,-11 9-17 0,0 7-4 16,1 15-1-16,-4 16 2 15,-7 26-8-15,-4 33 5 0,-10 16 3 16,-11 48 2-16,-11 34-1 15,4 59-6-15,4 54-2 16,10 59-6-16,18 47-2 16,21 32 0-16,32-10 0 15,24-40 0-15,1-67 2 16,10-71-1-16,14-54-1 16,7-37-2-16,0-32 1 15,-17-28-10-15,-11-28-5 16,-7-23-32-16,-14-18-11 15</inkml:trace>
  <inkml:trace contextRef="#ctx0" brushRef="#br0" timeOffset="6678.7117">9239 9066 252 0,'-21'-16'93'0,"14"0"-50"0,4-2-35 15,3 8 24-15,3-5-11 0,4-7 0 16,11-7-3-16,17-2 0 16,14 12-9-16,11 10 6 0,0 15 2 15,14 22-3-15,18 29 0 16,10 30-4-16,-10 14 1 15,-14 21 3-15,-4 7 3 16,-11 15-3-16,-3 10 2 16,-17 15-9-16,-15 10-2 15,-18 28-3-15,-13-1-2 0,-8 17 1 16,-13-7-1-16,-15-18 0 16,-11-35 0-16,-2-38 0 15,-1-37 2-15,-4-38-14 16,8-31-5-16,-1-31 7 15,-2-35 2-15,6-38 6 16,3-28 1-16,19-22 5 16,17-12 5-16,14-10 10 15,14 3 8-15,21 20-8 16,25 18-1-16,14 22-10 16,-7 28-5-16,8 28-2 15,13 32-1-15,-4 37 0 0,-6 26 0 16,-7 21-3-16,-15 19 2 15,-6 10 1-15,-4-4 0 16,0 4-14-16,-8 6-5 16,1-16-21-16,0-19-8 15,0-2-9-15,3-17-3 16,1-12-90 0</inkml:trace>
  <inkml:trace contextRef="#ctx0" brushRef="#br0" timeOffset="7353.1862">12333 9655 220 0,'-14'-3'85'0,"7"3"-46"0,-7 0-24 0,7 0 24 0,-4 0 1 16,-3-3 5-16,0 3-4 16,0 6-3-1,0 7-21-15,0 15 3 0,0 19 3 0,-4 22-8 16,-3 13-3-16,-7 21-5 15,-1 16-2-15,-6 13-3 16,-11 12 1-16,-7 0-2 16,-7-3-1-16,0-3-2 15,7-9 1-15,8-29-1 16,6-15 0-16,7-19-20 16,7-13-10-16,4-15-20 15,7-13-7-15,3-13-70 16,1-21-53-16,-4-16 74 15</inkml:trace>
  <inkml:trace contextRef="#ctx0" brushRef="#br0" timeOffset="7653.8198">11448 9574 348 0,'-18'-38'132'0,"14"35"-72"0,1-3-57 0,3 6 26 16,3 9-8-16,8 10 2 16,7 12-2-16,3 19-1 15,7 13-10-15,7 25-2 0,15 19 2 16,13 12-4-16,11 19-1 0,-3 12-5 16,-8-2 0-1,4-1 2-15,0 0 3 0,4-6-4 16,0-22-3-16,-1-15-10 15,-6-16-5-15,-11-19-27 16,-4-19-11-16,0-16-59 16,-6-15-27-16,-8-19 16 15</inkml:trace>
  <inkml:trace contextRef="#ctx0" brushRef="#br0" timeOffset="8043.5229">13483 8962 324 0,'-7'-28'121'0,"4"28"-66"0,3 0-44 0,0 0 28 16,-4 3-12-16,-3 3-3 16,0 7-6-16,0 15-1 15,3 19-9-15,4 35 1 0,0 28 4 16,4 31-7-16,-1 28-3 16,4 16-2-16,4 19 1 15,3 12-1-15,4-3-1 0,-1-25 1 16,1-15-1-16,0-23 0 15,-4-30 0-15,-4-33-14 16,1-18-5-16,-4-22-28 16,-3-22-10-16,-11-25-41 15,-4-18-15-15,-10-23-8 16</inkml:trace>
  <inkml:trace contextRef="#ctx0" brushRef="#br0" timeOffset="8283.9575">13028 10364 332 0,'11'41'126'0,"10"-35"-68"0,25 3-46 0,-18-9 30 16,14 0-13-16,15-6 0 15,-1-10-14-15,-14 4-6 16,47-10-6-16,6 3-5 0,0 0-1 15,-14 10-1-15,4-1 0 16,10 10-22-16,-7 7-10 16,-3-4-34-16,-14-3-16 15,-11 0-53 1</inkml:trace>
  <inkml:trace contextRef="#ctx0" brushRef="#br0" timeOffset="8823.3425">14863 9009 420 0,'0'0'159'0,"-4"7"-86"0,0 11-78 15,-3-2 28-15,-3 12-22 0,-11 26-4 16,-11 11-19-16,-10 14-9 16,-1 9 17-16,4 6 2 0,4-10 6 15,10-12 6-15,8-15 4 16,13-7-6-16,11-12 0 16,18-10 2-16,17-9 2 15,11-4 0-15,0-11-2 16,14 2 1-16,21-3-1 15,8 3 0-15,2 4 0 16,8 5 0-16,14 7 0 16,-3 3 2-16,-15 13 1 15,-3 3-1-15,-11 3-2 16,-7 6 1-16,-10 6 1 16,-18 4 8-16,-18-1 3 15,-18 7-2-15,-13 0-1 0,0-16-4 16,-33 38-1-16,-2-3-3 15,-12 2 1-15,-17-2 2 16,-10-19 2-16,-8-10-3 16,4-12-1-16,-7-19-17 15,-7-21-7-15,-4-14-17 16,7-18-6-16,11-19-9 16,14-6-5-16,18-13-81 15</inkml:trace>
  <inkml:trace contextRef="#ctx0" brushRef="#br0" timeOffset="9137.437">14926 9006 344 0,'-28'-6'129'0,"21"9"-70"0,3 0-56 0,4-3 26 15,0 0-19-15,4-3-6 16,-1 0 4-16,8 0 2 16,14 0-5-16,17 0 1 0,18 3 4 15,17-4 0-15,-2 1 4 16,9-3-1-16,19-7 0 16,2-2-3-16,-9-7 1 15,2 3-4-15,5-9-2 16,-1 0-9-16,-3-4-3 0,-18 1-42 15,-7 3-18-15,-3-1-45 16,-1 1-18-16,4 0 6 16</inkml:trace>
  <inkml:trace contextRef="#ctx0" brushRef="#br0" timeOffset="9544.8029">16859 7464 396 0,'21'18'148'0,"15"-8"-80"0,38 15-75 0,-39 0 24 15,18 19-13-15,0 31-1 16,7 25-1-16,7 26-2 16,3 34 1-16,-3 12-1 0,-7 16 0 15,-10 7 13-15,-8 15 6 16,-14-6 6-16,-6 6 2 16,-8 3-12-16,0 3-6 15,-11 7-6-15,-3-1 0 16,-7 4-20-16,-7-16-6 0,-3-6-10 15,-15-13-5-15,-4-28-4 16,1-28 1-16,-4-25 5 16,8-16 5-16,2-25-10 15,1-13-1-15,4-18-78 16</inkml:trace>
  <inkml:trace contextRef="#ctx0" brushRef="#br0" timeOffset="9996.318">18948 7257 308 0,'21'-29'115'0,"-21"23"-62"0,-14 6-35 0,3 0 31 15,1 0-23-15,-5 0-4 16,-2 9-13-16,-11 10-4 16,-1 19-3-16,-2 12 7 0,-5 25 6 15,-9 35 2-15,-12 31 1 16,-6 32-9-16,3 30-3 15,7 29-6-15,10 38-1 0,19 25 1 16,17 28 0-16,21 12-3 16,14 4 2-16,14-10 3 15,15-9 1-15,-1-38-4 16,15-18 1-16,13-36-7 16,8-33 0-16,-7-38-13 15,-8-26-4-15,-6-33-12 16,-4-33-2-16,-4-30-24 15,-10-19-8-15,-14-29-62 16</inkml:trace>
  <inkml:trace contextRef="#ctx0" brushRef="#br0" timeOffset="10553.3153">19202 8636 348 0,'0'-28'132'0,"0"12"-72"0,0-9-59 0,0 16 25 16,0-7-12-16,3 4 0 16,8-14-4-16,10 8-1 15,14-7-5-15,22 9-1 0,17 13 1 16,0 15 0-16,21 29 0 0,18 44-2 15,-4 24 1 1,-10 17-2-16,-7 6 2 0,-15 2 11 16,-20 4 8-16,-11 13-5 15,-25 6-2-15,-18 6-8 16,-10 6-5-16,-14 7-8 16,-25-1-4-16,-17-2-1 15,-4-10 1-15,0-16 4 16,10-22 3-16,4-24 4 15,8-29 2-15,-1-31-1 16,3-29 1-16,8-31 0 16,10-24 3-16,18-33 10 15,14-15 7-15,11-15-1 0,21-17-1 16,21 17-7 0,14 2-4-16,4 17-5 0,-4 18-4 15,3 31 0-15,1 19 1 16,-1 22-3-16,-6 29 0 15,-7 15-6-15,-8 9 0 16,-7 10-15-16,-6 0-5 16,-8 9-22-16,-3-6-8 15,-4-6-14-15,-3-10-6 16,-1-6-77 0</inkml:trace>
  <inkml:trace contextRef="#ctx0" brushRef="#br0" timeOffset="10898.5425">21481 9313 288 0,'46'-84'107'0,"-32"43"-58"0,3-12-46 15,-10 28 23-15,0 0-2 16,0 3 3-16,-3 3 10 15,-1 9 4-15,-3 20-22 16,-3 15 3-16,-4 25-1 0,-4 19 0 16,-6 28-1-16,-8 16-6 15,-7 13-1-15,-7 11-6 0,1 5-2 16,-5 5-2 0,4 7-3-16,1-1-6 0,2-2-1 15,8-16-13 1,3-23-2-16,4-24-12 0,4-19-7 15,3-44-57 1,3-18-26 0,0-36-56-16,1-27 54 15</inkml:trace>
  <inkml:trace contextRef="#ctx0" brushRef="#br0" timeOffset="11167.2963">21078 9044 368 0,'-10'-38'140'0,"6"38"-76"0,4 3-44 0,-3 4 35 0,-1 2-30 16,4 19-11-16,0 7-7 15,4 18-1-15,3 13-3 16,0 12 3-16,4 16 3 0,6 29-3 16,15 11 2-16,7 11-3 15,10 15 0-15,8 6-6 16,6 12-1-16,-3-14-4 15,4-17 1-15,-8-25-10 16,-3-25-6-16,0-25-15 16,-7-18-5-16,-8-26-33 15,-6-25-13-15,-11-25-60 16</inkml:trace>
  <inkml:trace contextRef="#ctx0" brushRef="#br0" timeOffset="11421.5044">21950 10000 380 0,'14'47'143'0,"0"-28"-78"0,11-3-65 0,-15-13 27 15,8 3-11-15,10-3 1 16,11-3-9-16,17 0-3 15,8-9-3-15,3 6-2 0,-4-4 1 16,8-2-8-16,3 9 0 0,4-9-24 16,-1 5-9-16,1-2-21 15,-15-3-7-15,-6-4-74 16</inkml:trace>
  <inkml:trace contextRef="#ctx0" brushRef="#br0" timeOffset="12052.5772">23202 8674 348 0,'7'-47'132'0,"-3"31"-72"0,10-12-41 0,-7 15 34 15,0 1-22-15,4-4-5 16,-1 13-14-16,1 6-5 16,-1 19-4-16,-3 22-3 0,-3 31 3 15,-11 13-2-15,-11 9 2 16,-3 7 4-16,0-1 4 15,3-18-2-15,4-7 2 16,7-15-6-16,4-10-1 16,3-12-4-16,7-10-3 0,10-2-3 15,8-14 1-15,7-5 1 16,10-4 2 0,4 0-4-16,10 4 0 0,18 5-4 15,15 4 1-15,6 9 3 16,11 10 3-16,14 3 2 15,10 6 3-15,-10 6-3 16,4-3 0-16,-1 3 1 16,-10 4 2-16,-18-10-1 15,-17 6-1-15,-18-3 1 16,-18 4-1-16,-14-1 2 16,-21 7 3-16,-17-7 0 15,-25 0 2-15,-18-3-4 0,-11-3-2 16,-17-9-3-16,-18-3-1 15,-10-7-5-15,-1-9-2 16,-6-7-11-16,-4-12-1 16,7-6-7-16,22-4 1 15,13-2-16-15,14-4-7 16,11-6-98 0</inkml:trace>
  <inkml:trace contextRef="#ctx0" brushRef="#br0" timeOffset="12415.2251">23280 8473 368 0,'0'0'137'0,"0"0"-74"0,3 0-73 16,8 6 53-1,7 1-15-15,6-1-13 16,8-3-6-16,3 6-7 16,11-2 3-16,11-4 4 0,17 3 1 15,7-3 2-15,0-3-6 0,7-3-2 16,14-3-2-16,8 3-2 15,-15-4 1-15,-3-2-1 16,-4-7-25-16,-3-2-10 16,-4-4-26-16,-7-3-12 15,-7-1-87 1</inkml:trace>
  <inkml:trace contextRef="#ctx0" brushRef="#br0" timeOffset="12788.4064">24821 7627 356 0,'4'-19'132'0,"3"9"-72"0,11 1-55 15,-8 6 30-15,4 3-17 16,8 9-2-16,9 13 4 16,15 22 1-16,14 19-10 15,14 25 0-15,0 15 2 0,11 29-5 16,3 15-2-16,7 22-3 16,-3 16-3-16,-7 13 3 15,-15 9 0-15,-6 6-4 0,-32-84 1 16,-4-23 0-16,-7 48 0 15,0-22-7-15,-14 21-3 16,0-21-27-16,-14 22-14 16,0-23-39-16,-18 1-18 15,4-22-36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24:32.36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12354 5102 192 0,'4'0'74'0,"-4"4"-40"0,3-1-11 0,-3-3 26 15,0 0-12-15,0 0-1 16,0 0-10-16,4 0-2 0,-1 0-13 15,1 0 0-15,3 0 2 0,4 0-1 16,3-3 1 0,3-4-3-16,1-8 1 0,3-7-4 15,7-16-2-15,18-3 0 16,28-18-1-16,11-7-2 16,3-12-2-16,36-20 3 15,10-5 2-15,7-4 2 16,35-6 1-16,-14-9-2 15,25-6 1-15,0 18-2 16,7-6 0-16,8 0-1 16,-12 3 0-16,22 3-2 15,-29 16 1-15,-49 19-4 0,81-19 0 16,-35-3 1-16,-3 18 2 16,-12 7 1-16,-23 6 3 15,-26 10-3-15,-14 9-2 16,-13 9-3-16,-19 13 1 15,-17 3-21-15,-7 3-10 16,-14-3-13-16,-11 4-5 16,-11-1-74-1,-3-10-64-15,-7 4 67 16</inkml:trace>
  <inkml:trace contextRef="#ctx0" brushRef="#br0" timeOffset="1140.4737">12379 2654 152 0,'-4'15'57'0,"4"-12"-30"0,-3 4-10 15,-1 2 22-15,4-6 0 16,0 7 4-16,0-4-9 15,-3-3-3-15,-1 7-17 16,4-10 7-16,-3 6 5 0,3-6-1 16,0 0 3-16,-7 0 4 15,3 0 2-15,-3-6-5 16,0 6-1-16,0-10-6 16,0 7-2-16,3-3-7 0,1-4-3 15,-4 7-3-15,3-13 0 16,4-2 0-16,0-14 3 15,0-8-3 1,4-7-2-16,-1-19 0 0,8 0-1 16,0-25-2-16,3-3-2 15,3-7-2-15,5 11 1 16,-1 2-1-16,0 16 0 16,-7 9 2-16,0 19 2 15,0 6-3-15,0 13 0 16,0 22 3-16,4 6 1 15,-4 16-1-15,4 9 1 16,-4 7-2-16,0 6-1 16,-3 6 1-16,-4 3 1 15,-4 3-1-15,1-3 2 0,-1-6 0 16,-3-3 3-16,4-7-5 16,-1-5-3-16,4-11 1 15,4-8 0-15,14-16 3 16,3-10 1-16,7-22-1 15,7-6-2-15,1-12 1 16,-4 3-1-16,-8-1-3 16,-2 14 2-16,-5 8-1 15,1 7 0-15,0 13 2 16,-1 5 2-16,1 23-1 16,0 6-1-16,3 9 1 0,-3 16-1 15,3 10 0-15,-3-7 0 16,-11 6 0-16,0 7 2 15,-11-3-6-15,-3-10-1 16,-3 0-14-16,-1 0-3 16,1-12-19-16,13-16-57 15,1-19 2 1,3-9-77 0</inkml:trace>
  <inkml:trace contextRef="#ctx0" brushRef="#br0" timeOffset="1966.7249">13222 964 280 0,'-18'-10'107'0,"15"10"-58"0,-11-3-29 0,10 3 30 16,1 0-14-16,-1 0-1 16,1 0-11-16,3-3-3 15,0 0-12-15,3 0 1 0,8 0 1 16,3-4-2-16,11 1 0 15,3-3-3-15,0 9-1 16,0-4 3-16,1 4 3 16,-5 4 2-16,-3 2 5 15,-3-3 1-15,-4 10 1 0,-3 2-3 16,-4 4 2-16,-4 6-8 16,-6 6-4-1,-11 1-4-15,-7 2 0 0,-4-5-2 16,0-4 2-16,4 0-4 15,3-13-2-15,4 7-1 16,11-3 0 0,6-4 3-16,8 1-2 15,6 3-1-15,5-10 0 16,-1 0 3-16,0 3 0 16,-3-2 3-16,3-4-1 15,3 6 2-15,1 7-2 0,0 0 2 16,-4 6-4-16,0 0-2 15,-7-1 2-15,-3 8 2 16,-8-1 0-16,-3 0-1 16,-7 3 1-16,-3-12 1 15,-1 10-1-15,-3-8 2 16,0-5-4-16,0 6 0 16,-7 0-6-16,-11-6 0 15,-7 3-19-15,-14 9-8 16,0-3-29-16,0 3-10 15,4-9-40-15,10-3-17 16,11-7-5 0</inkml:trace>
  <inkml:trace contextRef="#ctx0" brushRef="#br0" timeOffset="2507.0243">12174 572 296 0,'-3'-16'110'0,"-1"16"-60"0,-3-3-41 0,0 3 27 16,0 0-13-16,-3 0-1 15,-5 9-4-15,1 1 0 16,-3 15-9-16,3 6 1 0,-4 7 3 16,-7 24 2-16,-3 17 0 15,-4 18-3-15,-3 22-2 16,3 32-6-16,4 24-3 0,10 20 0 16,11 5-1-16,18 1-3 15,17-19 2-15,4-16-1 16,3-28 0-16,11-9 0 15,21-20 0-15,7-15-7 16,4-21-4-16,-15-20-9 16,-6-22-3-16,-4-12-20 15,-8-13-7-15,-6-9-98 16</inkml:trace>
  <inkml:trace contextRef="#ctx0" brushRef="#br0" timeOffset="2973.1737">13885 387 308 0,'-7'15'115'0,"4"4"-62"0,3 13-46 0,0-7 26 0,7 15-17 15,0 14-1-15,3 12-3 16,1 15 0-16,3 19-6 16,4 13-2-16,6 16 2 0,1 28-3 15,0-13 0-15,-4 0 8 16,-7 3 4-16,-7-9-3 16,-7-3 1-16,-3-19-10 15,-4-6-4-15,-4-13-3 16,0-12 0-16,-3-16-22 15,0-13-7-15,4-15-22 0,3-10-5 16</inkml:trace>
  <inkml:trace contextRef="#ctx0" brushRef="#br0" timeOffset="3468.2109">14210 465 272 0,'-7'-22'104'0,"7"3"-56"0,0-9-36 0,-4 19 24 0,4-10-8 16,0 13 0-16,4-4-9 15,-1 1-1 1,8 9 0-16,7 12 1 0,6 10-4 16,1-3-1-16,-4 0-6 15,7 19 0-15,1-1-1 16,-1 1 1-16,0-1 7 16,-3 4 2-16,-11-3 5 15,-11 6 3-15,-10 9-11 16,-3 3-5-16,-18 10-9 0,-18 3 0 15,-14 0 0-15,0-9 2 16,3-7-3-16,8-9-2 16,10 0-5-16,11-16 0 15,7-6-7-15,10-9-1 16,15-7 13-16,17-6 6 16,21-3 2-16,15-3 2 15,-5-1-9-15,-2 4 0 16,3-13-38-16,0 7-15 15,7-10-16-15,3-3-5 16,4-6-75 0</inkml:trace>
  <inkml:trace contextRef="#ctx0" brushRef="#br0" timeOffset="4776.4789">19216 5491 296 0,'7'-44'112'0,"7"16"-60"0,14-6-41 0,-14 18 28 16,4-3-12-16,14 4-1 15,-1-7-6-15,5 3-1 16,-1-3-10-16,4-3-3 0,3-3 0 16,0-7 1-16,15-15 3 15,31-19 1-15,18-16 1 16,14-15-2-16,42-26-1 16,4-12-1-16,32-6 2 15,-8-13-1-15,22-2 0 16,-15 11-5-16,4-5-1 0,-3 18-1 15,-36 9 1-15,-45 32-24 16,31 0-8-16,-18 10-8 16,-20 11-3-16,-22 11-6 15,-18-1-1-15,-17 13-68 16,-10 0-66 0,-19 3 57-16</inkml:trace>
  <inkml:trace contextRef="#ctx0" brushRef="#br0" timeOffset="5300.3594">20697 1051 296 0,'0'-28'112'0,"0"28"-60"0,0 0-45 0,0 0 26 0,-3 10-8 16,-1 8 0-16,1 11-5 16,-4 15 0-16,0 18-11 15,0 7 1-15,0 16 1 0,0-7-4 16,0 10 1-16,3-13 1 16,1-3 5-16,3-9-4 15,0-13 2-15,7-6-1 16,7-9 1-16,14-13-2 15,14-7-1-15,15-8-1 16,6-11 2-16,-6-5-10 16,-4-7-2-16,-1-2 1 15,-6-1 0-15,-7 0-13 0,-7 10-3 16,-11-1-15-16,-7 1-8 16,-3-1-22-16,-4 4-11 15</inkml:trace>
  <inkml:trace contextRef="#ctx0" brushRef="#br0" timeOffset="5615.7742">21318 1158 304 0,'4'0'115'0,"6"6"-62"0,-2 13-33 0,-5-9 30 0,1-1-14 16,-4 16-1-16,0 13-14 16,0 6-5-16,0 31-9 15,-11 3-1-15,-3 13 4 0,0 16-6 16,-4 18 0-16,1 10-2 16,2 0 1-16,5 0-4 15,3-19 0-15,7-13 1 16,3-15 0-16,8-19-11 15,-1-10-3-15,1-12-17 16,-4-9-8-16,0-19-17 16,-7-13-5-16,4-12-84 15</inkml:trace>
  <inkml:trace contextRef="#ctx0" brushRef="#br0" timeOffset="6109.7689">21604 728 276 0,'7'-50'104'0,"-3"28"-56"0,3-6-38 0,-7 19 25 15,3-4-10-15,1-6-2 16,-1-6-9-16,4 3-1 15,4 4-8-15,3 5 1 0,4 4 4 16,10 2 0-16,7 14 4 0,15 21-1 16,-1 13 2-16,-3 9-2 15,-7 6 2-15,-4 4 3 16,-7 6 1-16,-7 3 3 16,-10 0 1-16,-8 0-10 15,-13-4-5-15,-15 1-5 16,-10 0-3-16,-11-16-6 15,0-12-1-15,4 3 5 16,3-10 6-16,4-9-2 16,7-3 1-16,6-7-10 15,8-2-3-15,7-10 0 0,14-10 4 16,11 1 1-16,24-7 3 16,11 7 1-16,4-7 1 15,-4 7 0-15,3 9 0 16,-3 6-27-16,-7 3-11 15,-4 10-12-15,-3-13-5 16,-14 23-33-16,-8-4-14 16,-6 3-21-1</inkml:trace>
  <inkml:trace contextRef="#ctx0" brushRef="#br0" timeOffset="7808.332">5983 8185 200 0,'-25'0'77'0,"22"3"-42"0,-1 3-19 0,4-6 22 16,0 0-11-16,0 3-1 15,4 0-2-15,10 0 0 16,11-3-13-16,10 0 9 0,11 0 6 16,-4 0-1-16,4 0 0 15,14-3-5-15,28 3-2 16,11-3-10-16,-7-3-3 16,6 0-3-16,26-4 1 15,-32 4 4-15,14-7 4 16,-4 4-2-16,7 0 2 15,1 6-6-15,-8-4-3 16,-21 7-1-16,-10 10 1 16,-4-4-6-16,-7 3 1 15,-8 1-21-15,-6-4-7 16,-3 3-6-16,-8-2-3 16,-3-1-8-16,-15-3-5 0,-10 0-77 15,-3-9-39 1,-8-3 85-16</inkml:trace>
  <inkml:trace contextRef="#ctx0" brushRef="#br0" timeOffset="8227.0078">6128 9295 340 0,'-36'-10'129'0,"36"10"-70"0,11 0-69 0,-4-3 20 16,7 3-6-16,4 3 5 15,10-3 1-15,-3 10 2 16,7-1-6-16,17 0-2 0,25 4 0 15,14-4 2-15,-10-2 1 16,14-4 3-16,20-3 1 16,5-6 3-16,-18-7 4 15,6 0-4-15,19 1 0 16,-1 3-6-16,-20 2-3 0,-1-2-5 16,14 9 0-16,-3 0-7 15,-7 0 0-15,-21 0-10 16,-8 0-4-16,-2 0-16 15,-5-6-6-15,1-7-39 16,-4-9-17-16,-11-9-30 16</inkml:trace>
  <inkml:trace contextRef="#ctx0" brushRef="#br0" timeOffset="8723.0377">9042 6545 160 0,'-4'-6'60'0,"1"6"-32"0,-1 0-33 0,-6 6 82 16,-5 6-24 0,1 7-7-16,-10 16-6 0,-5 5-24 15,-2 20 8-15,-1 15 4 0,0 19-4 16,0 32-2-16,4 27-8 15,0 45-1-15,7 43-6 16,3 54 1-16,4 47-5 16,7 37-2-16,7 10 0 15,7-25-1-15,14-35 4 16,32-41 5-16,18-27-5 16,3-45 0-16,-11-22-7 15,4-24-2-15,0-32-7 16,7-16-3-16,0-22-13 15,-3-18-8-15,-11-19-49 0,-7-26-20 16,-11-12-20 0</inkml:trace>
  <inkml:trace contextRef="#ctx0" brushRef="#br0" timeOffset="9610.4761">10135 10364 272 0,'0'9'104'0,"-3"-9"-56"0,-1 3-36 0,4-3 40 15,-3 7-16 1,3-7-11-16,-4 0-5 16,-3 0-13-16,0-7 0 0,-3-5 3 15,-5-10 0-15,1-19 2 16,-3-3-6-16,-5-22-4 15,8-18-1-15,0-23 1 16,4-18-3-16,6-20 0 16,8-5 1-16,10-10 0 15,7-9 0-15,0 6 0 16,0 15 2-16,4 10 3 16,10 13 2-16,8 21 1 0,10 26-4 15,3 34-3-15,4 32 4 16,-7 27 4-16,-11 26-5 15,-3 34-2-15,-4 19-1 16,-7 22-1-16,-3 22 0 16,-7 7 0-16,-1-4 0 15,1-3 0-15,0-10 0 16,3-27 0-16,0-26-5 16,4-22 1-16,3-12 0 15,4-29 2-15,-8-2 1 16,15-38 1-16,0-16 0 15,3-3 0-15,-6-10 0 0,-5-2 0 16,-6 21-3-16,3-3 2 16,-7 4 1-16,15 34 2 15,-4 12-3-15,3 25 0 16,4 13 1-16,-4 10 2 16,-7 18-1-16,-3 4-1 15,-4 8-2-15,-3-2-1 16,-8 6-16-16,-3 3-5 15,-3-6-17-15,-4-4-6 16,0-15-8-16,3-15-4 16</inkml:trace>
  <inkml:trace contextRef="#ctx0" brushRef="#br0" timeOffset="10420.0308">11726 6871 192 0,'-28'-9'71'0,"21"12"-38"0,-4-6-12 15,4 3 25-15,0 0-6 16,0 0 1-16,4 0-14 0,3 0-5 16,0 0-12-16,7 0-6 0,10-7-1 15,12 7 0-15,13 0 3 16,7 7 6-16,1 2 2 15,-8 7 1-15,0 6 4 16,1 3 2-16,-1 0 4 16,-3-3-2-16,-7 12-2 15,-1 1-5-15,-9-1 0 16,-12-3-7-16,-6 13-1 16,-8 0-4-16,-6 10-1 15,-8-4-3-15,0-3-1 0,1-6 1 16,3-7 0-16,3-3 0 15,4-2 0-15,0-7-3 16,3-4 2-16,4-2-1 16,4-7 0-16,6 1 2 15,12-4 2-15,2-3-3 16,19 4 0-16,6 2 1 16,0 0 2-16,4 10-3 15,-10-3-2-15,-4 3 2 16,-4 6 0-16,-3 3 1 15,-1 0 2-15,-2 13-1 16,-5 0-1-16,-3-7 1 0,1 1-1 16,-12-4 0-16,1 0 0 15,-8-2 0-15,-3-1 2 16,-7 0 3-16,-7 0 2 16,-4-3-1-16,-3 0 1 15,-14 10-4-15,-18-1-2 16,-17 7 0-16,-5 0-1 15,12-3-7-15,3-4-3 16,0-6-8-16,4-9-3 16,6 0-5-16,8 0 1 15,10-7-4-15,7-2-1 16,8-4-20-16,10-3-5 16,10-6-72-1,8-13-50-15,-1-9 74 16</inkml:trace>
  <inkml:trace contextRef="#ctx0" brushRef="#br0" timeOffset="11379.4876">12929 9386 296 0,'-17'-4'110'0,"17"8"-60"0,0-4-54 0,3 3 18 16,4 0 1-16,4 0 2 0,-1 3 3 15,8 1 0-15,10-4-11 16,22-3 3-16,17-3 2 0,10-13 6 16,-3-6 2-16,11-6 0 15,17-1-2-15,8 1-4 16,-22 6-2-16,-3 3-6 16,-4 7-3-16,7-1-2 15,-7 4-3-15,-10 0 1 16,-11-4-1-16,-11 10 0 15,-10-3 0-15,-11 6-7 16,-7-4-3-16,-7-2-25 16,-10 6-12-16,-8-3-100 15,-6 6-76 1,-15 3 85-16</inkml:trace>
  <inkml:trace contextRef="#ctx0" brushRef="#br0" timeOffset="11726.9791">13526 8175 332 0,'-4'-6'123'0,"4"6"-66"0,4 0-47 0,-4 0 30 0,0 6-11 16,3 16 0-16,1 25-12 16,-1 29-3-1,-3 21-8-15,0 28-6 0,-3 32-1 0,-1 22 1 16,1 6 2-16,-1 12-3 16,0-2 0-16,4-26-1 15,0-9 0-15,8-22 0 16,2-22 0-16,4-25-18 15,4-19-9-15,10-25-43 16,4-19-16-16,7-28-55 16</inkml:trace>
  <inkml:trace contextRef="#ctx0" brushRef="#br0" timeOffset="12145.3881">15074 7661 356 0,'-3'-9'134'0,"-1"9"-72"0,-3 0-52 0,0 3 28 15,-4 6-23-15,-3 19-8 16,-3 23-8-16,-4 24 0 0,-1 16 1 16,5 22-3-16,-1 3 2 0,-3 9 1 15,7-9 2-15,7-6-1 16,7-13 2-16,0-15 4 16,3-13 4-16,11-22 0 15,15-7 3-15,16-15-3 16,12-6 1-16,13-13-5 15,-13-9-2-15,-4-9-2 16,3-4-3-16,-3-6-4 16,0 0-2-16,0-3-24 15,-4 3-10-15,-6 3-26 16,-8-3-8-16,-3-3-78 16</inkml:trace>
  <inkml:trace contextRef="#ctx0" brushRef="#br0" timeOffset="12475.5146">15861 7692 296 0,'-4'-43'110'0,"4"36"-60"0,0 1-32 0,0 6 28 16,0 0-15-16,0 0-6 15,-7 16-12-15,0 2-6 16,0 26-4-16,-3 19 4 0,-1 28 5 15,0 25-4-15,-3 19 0 16,0 18-2-16,0 17-1 16,4 5-3-16,2 26-2 15,5-3-2-15,6-7-1 0,5-9 2 16,2-16 0-16,4-16-4 16,0-15 1-16,0-25-7 15,-3-7-1-15,-4-21-9 16,0-16-1-16,0-16-11 15,0-12-2-15,0-10-27 16,0-9-13-16</inkml:trace>
  <inkml:trace contextRef="#ctx0" brushRef="#br0" timeOffset="12910.6244">16327 10110 360 0,'-7'3'134'0,"3"-6"-72"0,-3-10-70 0,0 1 21 15,0-7-11-15,0-12-2 16,0-13 1-16,0-25-1 15,0 0 0-15,7-19 6 0,7-16 4 16,3-12 3-16,4 7 3 16,8-1-1-16,9 19 1 15,15 16-6-15,7 22-2 16,7 18-4-16,0 22-3 0,-11 29 2 16,-6 22 2-16,-4 18-2 15,-1 10 0-15,-2 12-3 16,-1 10-1-16,-3 6 1 15,-4 0 2-15,-3-3-3 16,-4-3-2-16,3-10-9 16,1-15-5-16,-4-6-13 15,-3-13-6-15,-4-13-10 16,-3-9-1-16,-1-10 9 16,1-2 6-16,-4-13-89 15</inkml:trace>
  <inkml:trace contextRef="#ctx0" brushRef="#br0" timeOffset="13631.3229">17537 6564 244 0,'0'-44'90'0,"0"44"-48"0,3 0-45 0,-3 0 16 16,4 3 6-16,3 13 5 15,10 21 1-15,8 13 0 16,10 16-14-16,-3 13 4 0,0-4 5 15,10 13 2-15,15 15 2 16,10 10-2-16,7 22 1 16,-4 31-11-16,-10 10-4 15,-14 34-3-15,-11 9-1 16,-6 7-2-16,-12-4-2 0,-3 4 9 16,-7-3 4-16,-7-7-2 15,-7-9 1-15,-7-9-7 16,-3-1-1-16,-5-9-9 15,-2-28-2-15,-1-6-16 16,0-26-5-16,1-27-15 16,2-26-5-16,1-15-43 15,11-26-18-15,3-24-16 16</inkml:trace>
  <inkml:trace contextRef="#ctx0" brushRef="#br0" timeOffset="14142.9147">19258 6451 200 0,'46'-119'74'0,"-25"81"-40"0,0 3-22 0,-14 26 21 15,-3 0 5-15,-1 2 6 16,-3 1-8-16,-3 3-2 0,-4 3-19 16,-4 3 4-16,-3 3 2 0,-3 4 2 15,-5 12 3-15,5 12-3 16,-4 16 0-16,-4 16-8 15,-7 25-2-15,-3 25-5 16,0 28-3-16,-1 29 0 16,5 18-1-16,2 32-2 15,12 31 1-15,6 15 4 16,8 20 4-16,6 6 5 16,8 9 4-16,13-6-6 15,8-26-3-15,0-14-6 0,3-30-4 16,15-30-5-16,13-26 0 15,15-18-7-15,-1-29-3 16,-10-21-6 0,-7-19 0-16,0-16-9 0,-3-16-2 15,-4-9-34-15,-4-16-13 16,-3-15-85 0</inkml:trace>
  <inkml:trace contextRef="#ctx0" brushRef="#br0" timeOffset="15268.1696">20200 9618 288 0,'-11'15'107'0,"8"1"-58"0,-1-7-57 16,1 1 42-1,-1-7-9-15,1 6 8 16,-1-2 4-16,4-7-20 15,-3-10 2-15,-1 1 1 0,-3-13 0 0,4-13 0 16,-4-12-2 0,7-22-1-16,0-18-5 0,0-20-2 15,7-28-4 1,-7-15 1-16,3-10-4 0,4-7-2 16,4 1 0-16,6 6-1 15,8 4 6-15,3 11 4 16,11 20-3-16,0 22 1 15,0 27-3-15,-4 20 2 16,0 18-4-16,-3 26-2 16,-4 24-3-16,-3 29 1 15,-4 22 3-15,-7 18 1 16,0 16-4-16,1 10 1 16,-5-7 0-16,-3-2 0 15,0-14-3-15,4-15 2 0,-1-19-1 16,8-21 0-1,7-26 4-15,10-19 3 16,14-28 0-16,8-12 2 0,-1-1-6 16,-3-2-1-16,-10 12 0 15,-5 9 0-15,-2 16 2 16,-1 28 1-16,0 13-4 16,0 22 1-16,-3 15 0 15,-4 7 0-15,1 12 0 16,-1 13 2-16,-3 19-3 15,-4 15-2-15,-4 0-18 16,-3 13-7-16,-3 12-12 0,0-9-2 16,-1 7-11-1,-3-20-2-15,0-15-5 0,4-26-1 16,-4-27-74 0</inkml:trace>
  <inkml:trace contextRef="#ctx0" brushRef="#br0" timeOffset="16019.5839">21728 6661 348 0,'-15'-32'132'0,"8"26"-72"0,0-3-66 16,0 9 25-16,-3 0-6 15,-1 0 2-15,1 0-2 16,-1 3 0-16,4 0-7 15,0-3-2-15,7 0 0 0,3-3-2 16,12-10 1-16,9 4 4 16,19-10 6-16,9 10 6 15,8-1 5-15,-7 7-8 0,0 3-4 16,-3 3-5-16,-8 7 0 16,-10 15 5-16,-11 3 2 15,-7 0-3-15,-10 10 1 16,-8 3-7-16,-3 3-1 15,-4-1 0-15,-3-2 0 16,0-6-2-16,-3-4-2 16,-1-3 1-16,0-6-1 15,8 6-3-15,3 1 2 16,10-1-1-16,8 0 0 16,3-6 2-16,0 6 2 15,11-6-3-15,10 0-2 0,14 3-1 16,11 3 3-16,4 1 0 15,-4-4 3-15,-11 0-3 16,-7 3 0-16,-3 0 1 16,-7 4 2-16,-7-4 1 15,-11 3 1-15,-7 4-2 16,-7 5-2-16,-7 1 1 16,-14 3 1-16,-18 6-1 15,-14 7 2-15,-7-1-4 16,0-6-2-16,7-12-9 15,4 3-3-15,6-7-8 16,8-9-2-16,7-9-9 0,10 3-4 16,8-4-19-16,6-5-6 15,8-4-42-15,3-6-15 16,10 0 3 0</inkml:trace>
  <inkml:trace contextRef="#ctx0" brushRef="#br0" timeOffset="16412.855">22804 8824 372 0,'-11'-9'140'0,"15"6"-76"0,-4 0-68 0,0 3 24 16</inkml:trace>
  <inkml:trace contextRef="#ctx0" brushRef="#br0" timeOffset="16619.7389">22811 8815 605 0,'17'9'13'16,"8"1"-7"-16,7 2 1 0,-1-5 3 16,5-4 3-16,13-6 4 15,18-7-3-15,14-6 0 16,-3-5-8-16,-4-5-4 16,7 1-4-16,7 7 1 15,-3-1-1-15,-4 3 0 16,-10 3-7-16,-15-2-2 0,-10-1-7 15,-7 7-4 1,-11-1-19-16,-3 1-9 16,-8 3-61-16,5-4-29 0,-5 1 21 15</inkml:trace>
  <inkml:trace contextRef="#ctx0" brushRef="#br0" timeOffset="17265.6371">24462 7416 252 0,'3'-12'93'0,"-6"6"-50"0,3 9-26 15,0-3 27-15,-4 12-19 16,1 13-3-16,-1 10-8 15,-3 18 1-15,-4 16-8 16,-3 13 2-16,0-1 2 0,0 7 7 16,3-6 3-16,4 2-2 15,7 1 1-15,4-13-5 16,7-12-1-16,3-10-2 0,0-9 0 16,7-10-4-16,14-12 0 15,15-10-5-15,6-3 0 16,4-12-1-16,0 6-2 15,-11-9-10-15,-6 6-6 16,-8-7-12-16,-3 1-3 16,-4-1-18-16,-3-2-9 15,-4-4-68 1,0 0-60-16</inkml:trace>
  <inkml:trace contextRef="#ctx0" brushRef="#br0" timeOffset="17610.5562">25174 7300 288 0,'-3'-28'107'0,"3"25"-58"0,0 0-29 15,0 3 50 1,0 9-21-16,0 13-15 15,-4 19-12-15,-6 19-13 16,3 21-4-16,-4 32 1 0,0 16-3 16,1 24 0-16,3 20-1 15,0 15-2-15,0 9 1 0,0 1-1 16,0 3 0-16,3-85 0 16,0-19-16-16,8 38-4 15,0-22 8-15,3-4 3 16,0-8-9-16,7-10-3 15,-4-16-20-15,4-9-7 16,-3-13-47-16,3-15-21 16,-3-10 10-1</inkml:trace>
  <inkml:trace contextRef="#ctx0" brushRef="#br0" timeOffset="18105.7439">25753 9699 356 0,'-14'0'134'0,"14"0"-72"0,-14-3-66 15,10 3 24-15,-3-6-7 16,0 6 5-16,0-10 1 16,0 10 1-16,-4-9-11 15,4-1 1-15,4-15 1 0,-1 0 2 16,4-34 3-16,4-54-5 0,13-16-1 16,8-21-4-16,10-4-1 15,-3 10 3-15,3 12 5 16,4 19-3-16,7 26 2 15,7 21-7-15,7 34-3 16,3 29 3-16,-3 19 1 16,-7 25-5-16,0 15 0 15,0 19-6-15,-4 10 1 16,-3 6 2-16,0-3 1 16,0 15-6-16,-25-37 0 15,-3-9-15-15,-1 15-5 16,-2-7-11-16,-5-5-1 15,-3-4-10-15,-3-5-2 16,-1-1-16-16,1-16-8 16,-1-5-54-16</inkml:trace>
  <inkml:trace contextRef="#ctx0" brushRef="#br0" timeOffset="18568.9094">26497 6288 316 0,'25'-63'118'0,"-8"38"-64"0,29-3-37 0,-28 25 30 16,10-1-14-16,7 11-2 15,4 12-14-15,-3 15-3 16,6 19-8-16,7 10-2 0,15 25 2 16,10 18-5-16,7 14-1 15,-10 14 4-15,6 26 2 16,1 13 11-16,3 27 6 15,-7 7 3-15,-7 13 2 16,-14-7-9-16,-11-9-4 16,-17-10-6-16,-18-2-4 15,-18-1-7-15,-17-16-1 0,-14 1-6 16,-7-4 1-16,6-18-5 16,1-3 1-16,-4-23-21 15,0-15-8-15,0-13-44 16,4-12-21-16,-4-22-61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24:54.34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12513 5193 388 0,'-3'26'145'0,"3"-20"-78"0,0 0-65 0,0-6 30 16,0 0-15-16,0 0 1 16,0 3 0-16,3-3 1 15,4-6-10-15,7-3 1 0,11-10 3 16,24-6-1-16,15-10 1 15,6-18-1-15,11-26 0 16,36-21 0-16,13-28 2 16,33-26-3-16,17-9-1 15,28-19-6-15,10-6-1 16,19-3-1-16,-8 2 1 16,15 8-2-16,-26 5 2 15,-17 22-4-15,4 23 0 0,-39 18-10 16,-32 19-3-16,-35 25-37 15,-1-6-17-15,-16 15-52 16,-5 10-24-16,-20 12-15 16</inkml:trace>
  <inkml:trace contextRef="#ctx0" brushRef="#br0" timeOffset="945.6542">14136 1105 340 0,'-11'-35'126'0,"11"26"-68"0,-7-10-50 0,4 10 29 16,-4-1-14-16,-4-2-4 16,0-1 1-16,-3 4 1 15,0-1-11-15,-3 4 3 0,-1 12 3 16,0 7 1-16,-6 9-1 15,-8 6-2-15,-10 16 1 16,-8-6-6-16,-6 21-1 16,3 1-4-16,3 15-3 15,5 6 2-15,6 4 0 16,7 3-4-16,7 9-1 16,11 0-2-16,11-3 3 15,10-15 2-15,14-7 2 16,18-9-1-16,14-7 1 0,7-9-2 15,-8-9-1 1,12-19 1-16,-1-7 1 0,12-12-1 16,-1-6-1-16,-4-7-2 15,-6-9 1-15,-15-15 1 16,-7-7 0-16,-10-6 0 16,-7 12 2-16,-11 0 1 15,-18 10 1-15,-13-3-2 16,-26 6 1-16,-17 12-2 15,1 10 2-15,-9 6-2 16,-6 7-1-16,4 5-4 16,3 17-2-16,17-4-13 15,12 0-3-15,24 0-6 0,17-6-2 16,15-12-11-16,13-1-1 16,-2-18-42-16,13-4-16 15,18-9-44 1</inkml:trace>
  <inkml:trace contextRef="#ctx0" brushRef="#br0" timeOffset="1472.5342">14305 719 332 0,'0'-9'126'0,"7"-1"-68"0,11-5-54 15,-11 5 26-15,7-9-8 16,0 7-1-16,7-4-3 15,11 4 1-15,7 5-10 16,10 14-1-16,8 11-1 0,-1 4 10 16,-6 7 6-16,-8-4 1 15,-10 0 3-15,-11 3 0 16,-11 6 1-16,-17-2-13 0,-14-1-4 16,-11 4-9-16,-6-4-2 15,-5 7 0-15,4-10 0 16,4 0-3-16,7-6 2 15,3-3 1-15,8-7 2 16,2 1-3-16,5-10 0 16,3-3-1-16,7-3-2 15,10-6 0-15,15-1 3 16,25-6 0-16,13 4 1 16,1 2-7-16,-12 4 0 15,1-3-41-15,0 9-16 16,4 0-88-16,10 0-37 15,-7 9 43 1</inkml:trace>
  <inkml:trace contextRef="#ctx0" brushRef="#br0" timeOffset="2328.7678">21322 4801 332 0,'-4'10'126'0,"8"-7"-68"0,14 3-50 0,-15-3 29 15,8-3-12-15,3 0 0 16,7 0-1-16,7-3 0 16,7-6-13-16,-3-10 2 0,14-9 1 15,28-10-3-15,25-12 1 16,10-22 2-16,36-19 1 15,3-6-2-15,32-16 0 16,7-16-5-16,18-5 0 16,3-1-3-16,-18-3 0 0,4 6-6 15,-17 16 1-15,-33 9-2 16,-13 7-2-16,-11 6-26 16,-18 19-12-16,-21 9-52 15,-14 16-20-15,-21 3-57 16</inkml:trace>
  <inkml:trace contextRef="#ctx0" brushRef="#br0" timeOffset="2643.837">22969 1145 360 0,'22'-25'134'0,"-15"19"-72"0,3 0-50 0,-10 6 32 0,0 0-10 16,4 0 3-16</inkml:trace>
  <inkml:trace contextRef="#ctx0" brushRef="#br0" timeOffset="3033.184">23005 1130 730 0,'-22'25'21'0,"-16"22"-11"0,-19 3-18 16,-6 10-6-16,3 12 9 15,10-9 5-15,5-4-2 16,13-15 2-16,7-6-2 16,7-7 0-16,8-9-3 15,13-6 1-15,15-7 4 16,17-6 2-16,18-6 0 16,11-3-2-16,-4 6-4 0,7 0 0 15,14 6-5-15,7 3 1 16,0 4 2-1,-10 6 1-15,-15 6 3 0,-6 3 3 16,-11-3 6-16,-11 3 4 16,-7 1 5-16,-10-1 2 15,-8 0-7-15,-6 3-2 16,-8 4-5-16,-10-4-3 16,-21 7 0-16,-18-7 1 15,-10 4 1-15,-1-4 1 16,-3-3-2-16,-7 0 1 15,-11 1-11-15,8-14-2 16,3-5-15-16,10-7-6 16,15-6-13-16,10-3-5 15,14-13-125-15,15-10-64 16,3-5 118-16</inkml:trace>
  <inkml:trace contextRef="#ctx0" brushRef="#br0" timeOffset="3379.6428">22856 926 408 0,'11'-9'154'0,"3"15"-84"0,4-3-66 0,-8 10 29 16,8-7-10-16,0 6 0 15,6 4-1-15,12-10-2 16,17-3-10-16,14 1-2 0,10-8 2 16,-6-2-8-16,3 3-3 15,-4 3 0-15,1 0 0 16,-8 3-17-16,-3 7-5 15,-7 2-11-15,-3 1-4 16,-4-10-34-16,-8 3-16 16,1-6-75-1</inkml:trace>
  <inkml:trace contextRef="#ctx0" brushRef="#br0" timeOffset="3829.6638">23947 591 364 0,'-4'-13'137'0,"11"13"-74"0,0-3-51 16,-3 3 30-16,-1-3-15 16,1-4-3-16,3-2-3 15,7 0-1-15,11 2-11 16,6 14 3-16,8 2 2 0,7 13-1 0,0 9 0 15,-4-2 1 1,-7 8 2-16,-10-2 2 0,-7 2 3 16,-18-2-7-16,-14 9-1 15,-18-7-7-15,-10-2-4 16,-4 6-1-16,7-4 1 16,4-5-3-16,-4-7 0 15,4 3-1-15,3-3-2 16,7-13 0-16,11 4 0 15,-4 0-4-15,25-7-2 16,8-6 7-16,6 4 4 16,14-1 0-16,11 3-1 15,3 1 1-15,1 2-1 16,-8-2-20-16,-7-1-9 0,-7-3-12 16,-3 1-4-16,-11 2-20 15,-3-6-9-15,-4 7-101 16</inkml:trace>
  <inkml:trace contextRef="#ctx0" brushRef="#br0" timeOffset="4896.0736">4667 8947 340 0,'-14'-13'129'0,"14"13"-70"0,4 0-53 15,-1 0 25-15,1 0-4 16,6 0 1-16,4 3-4 16,4 0-3-16,7 0-11 15,-4-3 5-15,4-6 4 0,13-3-4 16,22-10 0-16,22-3-3 15,2-6 0-15,1 0 2 16,21 6 2-16,17 6-3 16,-13 7 2-16,6 5-6 0,22 8-1 15,-8 5-2-15,-17 4-1 16,-4 2-1-16,11 1 0 16,0-4 0-16,-21 1 0 15,-21-1-5-15,-11 1 1 16,-11 0-11-16,-7-4-5 15,-10 7-19-15,-11-7-7 16,-3 0-7-16,-7 1 0 16,-8-4-28-16,-6-6-13 15,-1-3-69 1</inkml:trace>
  <inkml:trace contextRef="#ctx0" brushRef="#br0" timeOffset="5346.2439">4837 9661 320 0,'-7'0'121'0,"7"0"-66"0,3-3-49 0,-3 6 28 16,0-6-9-16,4 3 3 15,-1 3-3-15,1-3 2 16,6 0-15-16,8 0 4 0,10 0 4 16,11 0-7-16,14 0 0 15,7 0-5-15,0-6 0 16,-4 3 1-16,11 0 5 15,21 3-4-15,11-3 0 16,-11 0-2-16,8 0 0 16,13 3 0-16,11-4 2 15,-14-2-3-15,0 3-2 16,10 6-2-16,0 0 0 16,-10 0-4-16,-21 1-2 0,-11 8-34 15,-7 4-12-15,-10 3-47 16,-5-7-16-16,-6 1-62 15</inkml:trace>
  <inkml:trace contextRef="#ctx0" brushRef="#br0" timeOffset="5885.8441">8276 6448 368 0,'-14'28'137'0,"7"-6"-74"0,-4 3-58 0,4-9 30 15,-3 12-6-15,-1 9 3 16,-10 32-6-16,-11 13-4 15,-10 28-12-15,-14 40 0 0,-1 26 1 0,-3 37-6 16,4 53-1-16,6 45 0 16,15 40 0-16,7 38-2 15,7 22 1-15,10 12 4 16,15-9 4-16,27-47-4 16,40-48 1-16,17-65-5 15,0-31-2-15,22-47-5 16,6-32 0-16,-14-28-3 15,-10-22 0-15,-4-22-23 16,0-12-10-16,-6-26-92 0,-12-15-40 16,-20-28 13-1</inkml:trace>
  <inkml:trace contextRef="#ctx0" brushRef="#br0" timeOffset="6576.6174">15812 6416 380 0,'52'7'143'0,"-41"18"-78"0,24 15-60 0,-14-21 30 16,25 22-10-16,14 6 0 15,4 31-2-15,-8 13-3 16,8 16-10-16,3 34 5 0,7 19 2 16,-4 25-5-16,-6 12-2 15,-8 26-3-15,-10 3-2 16,-11 25-1-16,-6-1 0 15,-15 20 2-15,-11-10 3 0,-13 10-2 16,-8 6-2-16,-17-13-7 16,0 4-1-16,-4-16-12 15,0-16-6-15,4-22-17 16,6-31-6-16,5-35-1 16,6-28 0-16,4-21-15 15,7-23-6-15,7-22-86 16</inkml:trace>
  <inkml:trace contextRef="#ctx0" brushRef="#br0" timeOffset="7055.7251">18464 6394 384 0,'-10'13'145'0,"3"-1"-78"0,-7 7-67 0,7-9 27 16,-4-1-19-16,-7 4-2 15,-3 5 5-15,-3 4 4 16,2 13-7-16,-6 6 9 0,-7 24 5 0,-15 14 4 16,-13 27 2-16,-8 29-4 15,-3 31-1-15,7 35-3 16,-3 25-1-16,-4 34-6 16,-4 35-3-16,4 28-3 15,14 15-2-15,21 23-6 16,25 9 1-16,42-3 0 15,25-35 0-15,18-25-5 16,31-37 1-16,14-44 4 16,4-35 2-16,25-28-7 15,-7-31-2-15,3-22-31 16,14-19-15-16,-10-29-110 0,-18-18-48 16,-14-41 45-1</inkml:trace>
  <inkml:trace contextRef="#ctx0" brushRef="#br0" timeOffset="7687.0694">26638 6990 372 0,'4'-9'140'0,"3"9"-76"0,14 15-59 0,-7-8 27 16,7 11-9-16,8 14 0 15,2 9 3-15,15 15 1 16,21 16-14-16,18 0 14 0,-1 10 7 16,12 12-3-16,20 25-1 15,8 16-10-15,-15 18-2 16,-7 26-7-16,-10 25-1 15,-14 15-6-15,-25 26-3 16,-25 0-3-16,-21 9 1 0,-11 0 1 16,-6-7 0-16,-4-12-7 15,-8-3-3-15,-9-25-21 16,-19-22-7-16,-13-12-21 16,-8-20-5-16,1-15-83 15,17-69-34-15</inkml:trace>
  <inkml:trace contextRef="#ctx0" brushRef="#br0" timeOffset="9054.6006">9652 8144 260 0,'-11'-19'99'0,"8"10"-54"0,3-4-37 15,-4 7 24-15,4-4-7 16,-3-2 3-16,-1-1-1 16,1-2 1-16,-1-4-15 0,-3-6 1 0,-3 0 2 15,-4-7-2 1,-4-2 2-16,-3-1-5 0,0 4-1 15,-4 0-4-15,-3-1 1 16,-4-2 0-16,0-4 1 16,0 1 2-16,1 5 4 15,-5 7-2-15,5 6 3 16,2 10-2-16,-2 12 0 16,-5 13-5-16,-6 25 0 15,-7 27-7-15,-11 14-3 16,0 21 1-16,3 35 0 15,4 10 1-15,7 40 2 16,8 9-3-16,-1 42 0 16,14 24 3-16,11 4 3 0,7 2 0 15,7-24 0-15,18-26-1 16,13-12 0-16,29-28-2 16,11-25-2-1,-8-26 3-15,-3-24 0 0,7-16 1 16,18-32 2-16,7-18-5 15,-8-23-1-15,-9-15 0 16,-5-28 2-16,4-25-1 16,0-29-1-16,-7-24 1 15,-3-17-1-15,-15-2 2 16,-10-7 1-16,-11 19 1 16,-17 13 2-16,-22 12-1 0,-17 13 2 15,-14 22-6-15,-1 18-3 16,-20 26-8-16,-22 18-4 15,0 26 1-15,8 24 2 16,13 29 0-16,15 9 2 16,14 7-11-16,17-4-4 15,22-6-14-15,24-16-6 16,14-12-25-16,11-25-9 16,4-22-79-1</inkml:trace>
  <inkml:trace contextRef="#ctx0" brushRef="#br0" timeOffset="10180.1369">11060 9351 256 0,'10'-69'96'15,"-10"38"-52"-15,4-7-25 0,-4 22 26 0,0-2-10 16,0-4-1-16,0 3 1 15,0 3 2-15,0 4-20 16,0 2 10-16,-4 7 4 0,1 9-8 16,-4 10-3-16,-8 15-7 15,-9 32-1-15,-8 6-7 16,-10 13-1-16,-8 21 0 16,1 4 0-16,-4 9-2 15,7 9 1-15,7 7 0 16,-3-7 1-16,0 1-2 15,-1-17-2-15,5-5-2 0,2-13-1 16,5-19 2-16,9-19 2 16,5-12-22-16,3-25-28 15,3-16 7 1,0-16-33-16,8-3-14 16,3-15-69-1</inkml:trace>
  <inkml:trace contextRef="#ctx0" brushRef="#br0" timeOffset="10510.8336">10340 9273 400 0,'-21'-38'151'0,"38"38"-82"0,-10-3-69 15,-3 3 27-15,7 6-4 16,6 13 6-16,11 9-5 16,1 16 0-16,6 13-13 15,0 24-2-15,15 16 1 0,13 16-6 16,11 6 0-16,7 16-2 16,-10-3 1-16,-11-4 0 15,0-12 3-15,-4-6-3 16,1-13-2-16,-4-15-22 15,3-7-9-15,-10-15-20 0,-7-4-9 16,-8-15-74-16,5-7-31 16,-15-12 25-1</inkml:trace>
  <inkml:trace contextRef="#ctx0" brushRef="#br0" timeOffset="10929.0598">12090 8881 348 0,'-4'-22'129'15,"4"12"-70"-15,0 10-51 0,0 0 29 0,0 0-8 16,-3-3 3-16,-1 6-7 16,-3 4-1-16,4 5-13 15,-1 16 2-15,0 19 3 0,4 19 1 16,0 19 1-16,4 18-3 16,3 13 1-16,0 26-7 15,4-4-1-15,-1-1-4 16,1 5-3-16,-4-17 0 15,0-15-1-15,4-7 0 16,-1-18 0-16,1-16-5 0,-4-6-1 16,0-10-11-16,3-16-3 15,-3-11-12-15,-7-1-5 16,0-10-18-16,-7-21-5 16,0-3-118-1</inkml:trace>
  <inkml:trace contextRef="#ctx0" brushRef="#br0" timeOffset="11260.8027">11645 9872 368 0,'-17'3'140'0,"13"6"-76"0,1-9-61 0,-1 6 28 0,4-6-9 15,-4 4 1-15,1-4-6 16,3 0 0-16,0-4-10 16,7 1 0-16,7 0 0 0,21 3 10 15,15-6 6-15,13 3-8 16,-6-4-3-16,10 4-7 16,17-3-2-16,5 3-1 15,-1-3-2-15,-11-1 1 16,-6-2-1-16,-4 6-3 15,-4-3 2-15,5 2-19 16,-9 4-7-16,-6 4-30 0,-10-4-12 16,-8 9-115-1</inkml:trace>
  <inkml:trace contextRef="#ctx0" brushRef="#br0" timeOffset="13377.0073">12993 8379 348 0,'-4'-38'129'0,"4"20"-70"0,-3-4-58 0,-1 15 25 16,4 1-12-16,0 0 0 15,-3-4-2-15,3 10 2 16,0 0-7-16,0 7 9 0,0 12 4 15,0 15-2-15,0 4 0 0,0 18-6 16,0 4 0-16,-4 9-1 16,-3 6 3-16,-3 3-5 15,-8-2-3 1,4-4-3-16,0-10-3 0,3-5 1 16,1-16 1-16,2-7-1 15,5-6-1-15,6-6-2 16,12-6 1-16,2-7 1 15,1-2 2-15,3-4-1 16,14 0 2-16,15 0-7 16,13 3 1-16,4-3 3 15,-3 7 4-15,-8 5-6 16,8 11 0-16,6 8 0 16,8 7 1-16,-1 15 3 0,1 10 3 15,-14 9-2-15,-12-3 0 16,-6 13 3-16,-7-16 1 15,-14 6 5-15,-8-9 3 16,-6-6-4-16,-7-4 1 16,-4-9-5-16,-15-3 1 15,-13 0-5-15,-18-3-2 16,-7-10 0-16,-7-3 1 16,4-3-6-16,-4-9 1 15,-10-6-10-15,-15-10-2 16,-3-10-5-16,7-6-3 15,17-9-7-15,4-9-4 0,11-4-19 16,6-6-6-16,19 4-123 16</inkml:trace>
  <inkml:trace contextRef="#ctx0" brushRef="#br0" timeOffset="13768.4819">12982 8244 288 0,'-3'-15'110'0,"3"11"-60"0,-7 1-30 0,7 3 32 16,0 0-21-16,0 0-5 15,0 3-1-15,0 4 1 16,0-4-13-16,3 6 1 0,4-2 2 16,7-7 1-16,11 0-1 15,17-7 0-15,18-2 0 16,7 6-2-16,0-7-1 16,11 4-3-16,24 3-1 15,11-3-8-15,-10 2 0 16,9 1-1-16,12 0 2 15,-11 0-1-15,-18 0 2 16,-10 3-20-16,-11 0-8 0,-7 3-25 16,-11 10-11-16,-6 5-130 15</inkml:trace>
  <inkml:trace contextRef="#ctx0" brushRef="#br0" timeOffset="14127.9683">14908 8743 400 0,'-7'0'148'0,"7"6"-80"0,0 7-62 0,-3-1 31 15,3 7-13-15,-4 12 0 16,-6 10-4-16,-8 12-3 16,-7 16-9-16,-10 16 1 0,-14 3 2 15,-1 15-6-15,-3 7-3 16,4 6-1-16,7 0-1 16,-1 3 0-16,5 0 0 15,2-6-5-15,1-12 1 16,3-17-7-16,4-9-3 15,3-18-3-15,8-16-3 16,6-19-19-16,4-16-10 16,7-22-135-16</inkml:trace>
  <inkml:trace contextRef="#ctx0" brushRef="#br0" timeOffset="14443.2296">14051 8831 416 0,'-17'-29'154'0,"17"33"-84"0,0-8-71 16,0 1 29-16,3 6-9 0,8 7 3 15,10 9 1-15,14 9 3 16,7 13-14-16,8 18 2 0,-1 7 2 15,-3 25-4-15,0-6 1 16,10 9-10-16,15 6-2 16,10 10-1-16,-3-7 2 15,-11 4-21-15,3 3-7 16,1 6-25-16,6 0-7 16,-3 9-41-16,-6-6-16 15,-9-12-43 1</inkml:trace>
  <inkml:trace contextRef="#ctx0" brushRef="#br0" timeOffset="15733.4033">19198 8407 324 0,'7'-40'123'0,"-10"21"-66"0,3-9-53 0,0 12 24 15,0 0-16-15,0-9-4 16,0 6-1-16,-4-6 2 15,-3 0-4-15,0 0 6 0,-4 0 2 16,4 0 2-16,-10 0 4 16,-8 3-5-16,4 0 0 15,-7 0-6-15,-4 3 0 16,-3-6-5-16,-4 9-2 16,0 4 8-16,0 9 4 15,0 12-9-15,4 10-1 0,-4 18-3 16,-3 17 2-16,-7 18-1 15,-8 6 2-15,1 16-4 16,-1 13 0-16,1 18 3 16,6 16 1-16,5 19-4 15,-1 16 1-15,3 15 4 16,5 10 2-16,13 6 2 16,14-10 2-16,15-12-5 15,6-25-3-15,15-19-8 0,14-21-1 16,24-23-2-16,12-35 3 15,-5-21 4-15,4-25 1 16,14-22 1-16,11-13 2 16,0-22-1-16,-11-19-1 15,-7-24 1-15,-3-13 1 16,-4-4-1-16,-7-12 2 16,-11 7-2-16,-13 12-1 15,-15 12 1-15,-24 10 1 16,-12 9-3-16,-16 13-2 15,-8 16 4-15,-7 15 1 16,-21 22-3-16,-17 13-1 16,-5 21-2-16,8 20 3 15,11 15-2-15,-1 13-1 16,8 21 0-16,7 1 3 16,13 6-5-16,15-16 2 15,14-12-9-15,14-23-2 0,4-12-19 16,13-25-7-16,19-18-100 15,13-23-80 1,8-22 79-16</inkml:trace>
  <inkml:trace contextRef="#ctx0" brushRef="#br0" timeOffset="16111.7444">20415 9012 384 0,'11'-37'143'0,"-4"31"-78"0,0-1-54 0,-7 7 34 16,0 0-8-16,-4 3 2 15,-3 7-10-15,-7 12-5 16,-7 6-14-16,-7 22 2 0,-7 13 2 15,-1 12-7-15,1 13-4 16,-4 9-2-16,-7 16 1 16,-7-10-3-16,1 10 0 15,-5-6 1-15,8-10 2 16,3 0-8-16,7-12-3 16,4-16-4-16,7-9 0 0,6-20-6 15,5-8-3-15,3-23-59 16,3-15-52-1,8-10-29-15,3-9 17 16</inkml:trace>
  <inkml:trace contextRef="#ctx0" brushRef="#br0" timeOffset="16409.1624">19699 8969 380 0,'-7'-63'143'0,"7"47"-78"0,0 7-54 0,0 6 34 16,0-1-15-16,0 1 0 16,0 3-15-16,0 3-6 15,7 10-6-15,4 9 15 0,6 25 8 16,8 9-5-16,14 23 1 16,7 9-13-16,3 18-5 15,4 20-3-15,-4 5 1 16,-6-2-3-16,-1-7 0 15,4-6-1-15,3-15 0 16,4-14-3-16,-3-15-1 16,-5-9-22-16,-2-16-6 15,-8-12-36-15,-3-13-15 16,-11-4-103-16</inkml:trace>
  <inkml:trace contextRef="#ctx0" brushRef="#br0" timeOffset="17100.9612">21654 9445 392 0,'-15'-6'145'0,"8"6"-78"0,0 0-58 15,4 0 32-15,3 0-12 16,-4 0 0-16,1 0-14 16,3 0-6-16,0 0-6 15,3 6 2-15,8-3 1 0,14 7 4 16,13-1 1-16,19 4-1 15,6-1 1-15,1-2-4 16,13-4 1-16,15 0-5 16,7-6 0-16,-11-3 1 15,-7-3 0-15,-3-1-2 16,-8-2-2-16,-6 0 1 0,-4-1 1 16,-14 1-17-16,-7 3-6 15,-11-1-23-15,-11 4-10 16,-13 6-88-1,-11 7-44 1</inkml:trace>
  <inkml:trace contextRef="#ctx0" brushRef="#br0" timeOffset="17762.2333">23357 8229 380 0,'-7'-47'143'0,"11"31"-78"0,-1-12-56 16,-3 18 32-16,0 1-12 15,0-1 0-15,-3 7-1 16,-4-3 0-16,0 6-15 16,-7 6 1-16,-11 7 0 0,-3 15-3 0,-4 10-1 15,-3 9-4-15,-1 3-1 16,8-3-3-16,4-6 1 16,2-4-4-16,8 1-2 15,4-7 2-15,3-3 2 16,7 1-2-16,3-4-2 15,11 0-1-15,7 0 0 16,18 3 3-16,11 4 0 16,10 2 1-16,-4-3 0 15,11 1 0-15,14 9 0 16,14-1-5-16,1 14 1 16,-1 2-5-16,0 10 1 15,11 3 2-15,-7-3 1 16,-15-4 3-16,-13-5 3 0,-15-4 0 15,-13 0-1-15,-11 4 7 16,-8-10 3-16,-13 3-3 16,-11 0 1-16,-18 0-7 15,-21-6-1-15,-14 6 0 16,-6-6 0-16,-5-12 0 16,-14-4 0-16,-10-3-5 15,-7-9 1-15,10-13-16 16,4-9-6-16,0-7-1 15,7-12 2-15,3 3 5 16,15-6 2-16,14-7-36 16,6-15-14-16,22 3-99 15</inkml:trace>
  <inkml:trace contextRef="#ctx0" brushRef="#br0" timeOffset="18076.1973">23435 8103 420 0,'0'0'159'0,"4"0"-86"0,-8 3-72 0,1 0 30 16,-5 4-15-16,5-4-1 15,3 6-9-15,3-2-2 16,8 2-2-16,3-6 3 0,7 6 4 0,15 1 4 15,20-4 4-15,15-3-3 16,3-6 2 0,3-6-7-16,11-7-3 15,18-3-3-15,-3 0-3 16,-19-3-15-16,-6 4-7 0,-4-1-31 16,-7 6-11-16,4-2-42 15,-4 11-17-15,-4 4-30 16</inkml:trace>
  <inkml:trace contextRef="#ctx0" brushRef="#br0" timeOffset="18632.7839">25442 8849 324 0,'14'-34'121'0,"-6"12"-66"0,-1 9-49 16,-4 7 28-16,-3-3-9 16,0 9 0-16,0-3 4 15,0-4 4 1,-7 17-7-16,0 15-1 0,-4 9 1 15,1 16 1-15,-8 13-8 16,-7 22-4-16,-10 9-8 16,-7 13-3-16,-8-1-2 15,5 10-2-15,-8-6 1 16,7-7-1-16,7-9 0 16,7-15 2-16,4-13-1 0,7-13-1 15,3-15-6-15,4-10-4 16,0-6-14-16,0-13-5 15,3-3-16-15,1-12-4 16,-1-10-40-16,4-2-18 16,0-17-45-1</inkml:trace>
  <inkml:trace contextRef="#ctx0" brushRef="#br0" timeOffset="18978.0206">24804 8696 384 0,'-7'-28'143'0,"7"28"-78"0,0 0-58 0,0 0 29 0,0 0-15 16,3 0-1-16,8 15 3 16,3-2 3-16,7 12-14 15,0 16 6-15,4 6 5 0,7 18-3 16,7 11 0-16,6 15-7 15,8 3 0-15,4 6-6 16,-1-6-2-16,1-3 0 16,-11 0-1-16,-4-3-2 15,-3-16-2-15,-1-9-6 16,-2-10-1-16,-4-6-8 0,-8 0-3 16,-3-16-8-16,-7 4-1 15,-3-10-10-15,-4-6-4 16,0-7-11-16,-3-2-5 15,-1-10-117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25:17.75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19191 1550 296 0,'-7'3'112'0,"7"16"-60"0,-11 3-36 0,4-16 27 15,0 10-8-15,-3-1 2 16,-4 4-4-16,-7 0 0 15,-4 16-18-15,-10 9 11 0,-8 12 6 16,-10 16-5-16,-3 22-3 16,-15 16-12-16,-20 28-3 15,-15 9 1-15,3 16 4 16,-17 16 3-16,-14 6 2 16,7 9-4-16,15-9-1 15,2-12-8-15,-3-10-4 16,18-22-4-16,17-16-1 0,15-24 2 15,21-23 0-15,13-21-13 16,15-10-5-16,14-7-15 16,11-15-6-16,3-15-51 15,7-13-21-15,-7-22-79 16</inkml:trace>
  <inkml:trace contextRef="#ctx0" brushRef="#br0" timeOffset="900.0842">17808 939 372 0,'-7'-7'140'0,"4"1"-76"0,-1 3-57 0,4 3 31 16,0 0-9-16,-3 0 3 16,3 0-12-16,0 0-4 15,0 0-9-15,0 0-1 0,0 0 4 16,0-6 0-16,7 6 2 15,10-10 0-15,8 1 0 16,10-1-4-16,8 7 0 16,6-3-1-16,4 12 1 15,-4 4-4-15,-6 8-1 16,-5 14 1-16,-2 9 0 16,-8 6 2-16,-7 6 1 15,-7-9 5-15,-10 12 3 16,-4-6-4-16,-7-3-1 15,-11 0-6-15,-14 7-3 0,-10-10 0 16,-7 3 1-16,3-7-3 16,3-5 0-16,5-13 1 15,6 0 0-15,4-16 0 16,6 0 0-16,8-12-5 16,7-10 1-16,7-9 0 15,11 0 2-15,17-3-1 16,7 0 1-16,8 3 2 15,3 0 2-15,-4 15-3 16,-7 1-2-16,-7 9-7 16,-3 0-2-16,-4 0-22 15,-3 6-8-15,-4-6-9 16,0-6-1-16,-3 3-51 16,3-10-21-16,0 4-32 15</inkml:trace>
  <inkml:trace contextRef="#ctx0" brushRef="#br0" timeOffset="1426.5961">18284 493 364 0,'0'-25'137'0,"0"22"-74"0,0-3-54 16,0 3 32-16,0 0-8 15,0-1 1-15,0 1-11 16,4 0-3-16,3 0-12 15,4-6 1-15,6 2 2 0,8 7 0 16,10 7 1-16,4 2 0 16,3-3 2-16,-3 13-1 15,0 0 0-15,-7 15-1 16,-8 1 0-16,-6 9 0 16,-11-13 2-16,-7 7-5 0,-14 6-1 15,-11 0-4-15,-10-16-3 16,3 6 0-16,4-15 1 15,0 0 1-15,7-7 1 16,3-2-2-16,4-10-2 16,3 0-2-16,8-10 1 15,6 4-1-15,8 0-2 16,10 3-6-16,7-4-4 16,1 14-21-16,-1-1-10 15,-7 7-31-15,-3 2-13 16,-4 4-108-1</inkml:trace>
  <inkml:trace contextRef="#ctx0" brushRef="#br0" timeOffset="2386.7521">2745 7968 364 0,'-4'0'134'0,"8"0"-72"0,6 3-59 0,1 1 28 15,-1-1-9-15,4 0 1 16,4 0-6-16,7 3-2 15,-4-3-9-15,4 4 3 0,10-4 3 16,0-3-2-16,22 0 2 0,13 0-1 16,4 0 1-1,-7-3-2-15,14-4 1 16,25 7-6-16,4-3-1 16,-12 3-2-16,26-6-2 0,3 6 1 15,-11 6-1-15,-6-3-3 16,3-3 2-16,7 7 1 15,-8-4 2-15,-16 6-1 16,-15-9 2-16,-7 6-18 16,-7-2-6-16,-11 2-28 15,-10-3-11-15,-7 0-78 16,-21 0-87 0</inkml:trace>
  <inkml:trace contextRef="#ctx0" brushRef="#br0" timeOffset="2885.6637">2843 8793 376 0,'-21'6'143'0,"14"7"-78"0,4-4-67 15,-1 4 27-15,8-4-8 16,3 4 1-16,0-1-3 15,3 1 1-15,8-4-9 16,-4 1 7-16,7-1 3 0,4 0-1 16,7-2 1-16,24-4-3 15,18-3-1-15,4-3-7 16,-8 3-2-16,19 3-2 16,16-3 1-16,5 12-2 15,-11-5-1-15,24-1-2 0,4 3 1 16,-14 1 1-16,-4-4 2 15,8-3-1-15,3 0 2 16,-7 4-4-16,-22-1 0 16,-6 0-23-16,-4 3-12 15,-7 4-47-15,0 6-20 16</inkml:trace>
  <inkml:trace contextRef="#ctx0" brushRef="#br0" timeOffset="3484.6921">6784 5940 356 0,'-14'69'132'0,"0"-32"-72"0,-7 29-55 0,6-35 30 16,-9 7-8-16,-4 22 4 15,-11 6-4-15,-4 6 1 16,1 9-16-16,0 10 9 0,-1 19 5 15,12-29 1-15,-5 76 2 16,8 22-3-16,7 37-1 16,0 22-12-16,3 54-5 0,4 31-8 15,11 34 0 1,3-5-2-16,7-20 0 0,17-40 2 16,26-42 2-16,24-39-3 15,3-39 0-15,-3-21 3 16,11-17 1-16,17-18-8 15,1-18-2-15,-19-11-20 16,-6-11-8-16,3-14-31 16,4-12-12-16,-1-18-127 15</inkml:trace>
  <inkml:trace contextRef="#ctx0" brushRef="#br0" timeOffset="4204.0494">14139 5294 376 0,'57'-25'140'0,"-25"22"-76"0,35 9-61 0,-39 6 26 16,7 23-15-16,14 21-1 15,22 26-5-15,7 12-3 16,-1 22-2-16,-3 22 2 0,4 15 4 16,10 26 4-16,-3 16 4 15,-8 33 0-15,-3 17 1 16,-10 0 4-16,-18 27 3 15,-14 11-4-15,-8-11-3 16,-6-71-10-16,-22 116-3 16,-10-7-1-16,-17-24 2 15,-19-11-5-15,-3-17-3 16,-7-20-6-16,14-22 0 16,1-12-7-16,-1-35-1 0,0-28-9 15,3-28-2-15,5-25-12 16,9-28-5-16,5-29-31 15,6-22-15-15,4-18-69 16</inkml:trace>
  <inkml:trace contextRef="#ctx0" brushRef="#br0" timeOffset="4697.1937">16997 5168 364 0,'-64'91'137'0,"40"-28"-74"0,-12 44-45 0,22-48 34 16,-10 26-18-16,-12 40-2 0,-10 19-17 15,-17 35-6-15,-4 28-6 16,-4 35 11-16,1 33 7 0,-4 30-4 15,-11 18 1-15,4 34-9 16,14 22-1-16,25 4-4 16,34-7-1-16,37-34-3 15,20-16-1-15,18-41 1 16,42-21 0-16,1-32 0 16,3-38 2-16,17-12-1 15,1-19 2-15,-11-6-18 16,3-25-4-16,4-26-35 15,-10-12-13-15,-12-28-124 16</inkml:trace>
  <inkml:trace contextRef="#ctx0" brushRef="#br0" timeOffset="5223.5595">23982 5030 420 0,'3'-6'159'0,"-3"6"-86"0,36 28-81 16,-12-15 29-16,22 15-11 15,21 16 4-15,7 19-1 0,18 28 0 16,32 28-7-16,-1 31 5 16,18 32 2-16,21 25-6 0,-13 25-4 15,-1 16 15-15,14 21 8 16,-17 4-7-16,-29 13-1 16,-38-92-15-16,3 151-4 15,-28 15-13-15,-25 7-4 16,-17 10 9-16,-26-4 5 15,-23 6 3-15,-22-9 1 16,-4-16-31-16,1-37-12 16,-1-19-71-16,-10-47-28 15</inkml:trace>
  <inkml:trace contextRef="#ctx0" brushRef="#br0" timeOffset="6590.6378">7691 8103 320 0,'3'-22'121'0,"4"7"-66"0,0-4-42 0,-7 12 30 16,0-11-13-16,4 8 22 31,-8-18-3-15,-6 9-25-16,-4-6-9 0,-8 0-7 15,-6-3 0-15,-7 9 0 0,-11 0-2 16,-7 7-1-16,4 5-3 16,3 11 1-16,0 11-2 15,0 10 2-15,-7 13-2 16,0 21 2-16,-7 1-2 16,7 18-1-16,4 20-2 15,7 5 1-15,10 16 1 16,11 13 0-16,10 9 0 15,15 19 0-15,17-10-3 16,11-5 2-16,10-26-1 16,0-13 0-16,-3-18 2 0,7-25 2 15,10-22-1-15,15-13 2 16,7-19 0-16,-4-18 1 16,-11-19-5-16,1-19 1 15,-4-19 2-15,-4-19 1 16,0-15-4-16,-3-26 1 15,0 1 0-15,-10-4 0 16,-5 4 0-16,-6-7 0 16,-11 26 0-16,-10 2 0 15,-11 10 0-15,-7 13 2 16,-14 12-1-16,-7 3 2 16,-4 16 4-16,4 9 4 15,3 6-2-15,11 35 0 16,7 29-8-16,10 11 0 15,8 26-1-15,3 16 0 16,11 15 0-16,-1-6 0 16,5 25 0-16,-1 0 0 15,-4 6 2-15,5-15 1 16,-1 3 1-16,4-7-5 16,-8-15 1-16,-3-13-7 15,1-9-3-15,-1-10-14 16,4-12-5-16,-1 0-14 15,1-12-3-15,0-11-46 16,3-5-20-16,0-10-45 16</inkml:trace>
  <inkml:trace contextRef="#ctx0" brushRef="#br0" timeOffset="6995.273">9617 7554 356 0,'10'-12'134'0,"-6"12"-72"0,-4 0-52 0,0 6 30 16,0 4-7-16,0 5 1 0,0 10-4 16,0 10 1-16,0 12-17 15,3 22 5-15,1 9 2 0,6 7-5 16,5 21 1-16,2 11-12 16,4 2-3-16,1 6 0 15,2 7 1-15,4-13-4 16,-3 3-1-16,-7-28 1 15,-1-15 2-15,-2-17-7 16,-1-15-3-16,-7-6-28 16,-4-16-12-16,-10-12-80 15,-10-19-36-15,-5-10 2 16</inkml:trace>
  <inkml:trace contextRef="#ctx0" brushRef="#br0" timeOffset="7265.13">9172 8567 384 0,'7'13'145'0,"11"-10"-78"0,17-6-58 0,-17 0 32 16,21-7-12-16,10-5 0 15,11-4-12-15,-7-3-5 16,14-3-7-16,18 3-2 0,6 0 3 15,1 3-8-15,-7 3-3 0,6 7-4 16,19 6-2 0,-4 3-25-16,-11 3-9 0,-3 3-4 15,-1-6 3-15,8-6-48 16,0 3-20-16,-14-13-10 31</inkml:trace>
  <inkml:trace contextRef="#ctx0" brushRef="#br0" timeOffset="7806.0284">11067 6952 400 0,'3'-22'148'0,"1"35"-80"0,13-7-64 0,1 4 32 16,17 2-22-16,18 13-2 16,14 13-4-16,0 6 0 15,7 22-4-15,7 18 8 0,8 7 7 16,-1 3 3-16,-7 16 2 16,-18 3-9-16,-13 9-2 15,-11-3-3-15,-11 16-1 16,-7-38-5-16,-21 38-1 15,-18 19-1-15,-13-4-2 16,-15-5 1-16,-4-20 1 0,1-6-1 16,3-15-1-16,11-23 1 15,3-15-1-15,7-22-5 16,-6-25 1-16,-5-29 0 16,12-15 2-16,10-25 1 15,14-22 1-15,10-13 6 16,15 4 4-16,17 9 6 15,29 0 2-15,10 18-7 16,-11 17-2-16,1 18-5 16,0 13-1-16,6 15-3 15,-3 22-3-15,-3 13-7 16,-15 6-4-16,-6 7-14 16,-8-1-5-16,-7-2-7 0,-3-11-3 15,-7-11-27 1,-4 2-10-16,4-12-101 15</inkml:trace>
  <inkml:trace contextRef="#ctx0" brushRef="#br0" timeOffset="8405.2132">12820 6783 376 0,'21'-53'143'0,"-7"43"-78"0,0-2-56 0,-10 6 30 0,-1 6-7 16,4 9 3-16,4 25-4 16,0 26 1-16,-1 25-18 15,1 21 1-15,-4 13 1 0,0 26-8 16,-4-1-2-16,1 3-4 15,-1 4-2-15,1-13 1 16,0 6 1-16,-1-12-3 16,1-13 0-16,-1-6 1 15,4-13 0-15,0-6 0 16,0-9 2-16,4-10-1 16,-1-12-1-16,1-10 1 0,3-9-1 15,0-10 0-15,0-5 0 16,-3-7 2-16,21-7 1 15,-8-2-1-15,19-10-2 16,6-3 1-16,1-6 1 16,-5-10-1-16,8-3 2 15,4-3-2-15,3-12-1 16,-7-1-2-16,-4 1-1 16,-7-13 4-16,-6-7 1 15,-15-11 0-15,-11-4-2 16,-17-4 1-16,-10 17 1 15,-19 3-1-15,-2 12-1 16,-12 10-6-16,-20 12-4 16,-22 16-5-16,0 22-2 15,8 15-1-15,-1 7 1 0,7 6-15 16,22 0-7-16,17-6-30 16,21-13-11-16,18-13-90 15</inkml:trace>
  <inkml:trace contextRef="#ctx0" brushRef="#br0" timeOffset="9577.6274">17812 7981 324 0,'3'-28'121'0,"-3"21"-66"0,0-5-44 0,0 6 26 16,0 6 2-16,0-4 3 15,0 4-7-15,-3-3-4 16,-1 0-17-16,4 0 0 0,0 3 2 16,0-3-6-16,0 0-3 15,0-4-2-15,0 1 1 16,0-3 3-16,0-1 5 15,0-8 3-15,-3 8 4 16,-1-5-7-16,1-1-1 16,-4 0-3-16,0 4 1 15,-1-1-2-15,-2-3 2 16,-8 13-6-16,-3-3-1 0,-11 15-2 16,-6 10 1-16,-8 13-2 15,0 5 2-15,0 10-7 16,4 22 1-16,3 3 1 15,4 26 1-15,6 11-4 16,5 17-1-16,-1 18-4 16,14 10 1-16,4 15 5 15,4-22 2-15,10-18-1 16,18-19 0-16,20-23 2 16,22-27 2-16,0-29-5 15,4-21 1-15,14-29 3 16,10-28 2-16,-3-16 2 15,-4-25 2-15,-18-25-3 0,-6-3 0 16,-4-12 3-16,-7-10 1 16,-11 12-1-16,-14 10-1 15,-14 10-1-15,-10 9 2 16,-11 12 1-16,0 10 3 16,-4 12-3-16,1 22 1 15,-4 16-7-15,3 25-1 16,4 19 0-16,7 28 2 15,3 13-3-15,5 24 0 16,2 13 1-16,11 10 0 16,11 18 2-16,7 1 1 15,7-1-4-15,10-9-1 0,1-12 1 16,-8-10 0-16,-7-13-10 16,-6-15-3-16,-1-12-26 15,-3-14-9-15,-4-8-17 16,-3-10-4-16,-1-7-92 15,-3-15-41-15,15-3 58 16</inkml:trace>
  <inkml:trace contextRef="#ctx0" brushRef="#br0" timeOffset="9938.016">19763 8504 392 0,'-32'10'145'0,"25"-1"-78"0,0 1-60 0,7-10 31 15,0 9-9-15,7-3 3 16,3 1-1-16,8-1 1 16,17-3-17-16,11 0-5 0,14 0-2 15,0-3-2-15,11 0 1 16,10 0-4-16,21 3 0 16,-10 1-3-16,-7 2-3 15,-1 0-27-15,8 0-10 0,-11-2-29 16,-3-8-9-16,-8-2-108 15</inkml:trace>
  <inkml:trace contextRef="#ctx0" brushRef="#br0" timeOffset="11123.974">21703 7163 288 0,'-4'-7'107'0,"1"4"-58"0,-4-3-44 16,0 6 24-16,0-3-3 15,0 0 2-15,0-1-2 0,0 1 1 16,3 0-15-16,0-3 9 0,1 6 2 16,-1-3 2-16,1-4 0 15,3 4-3-15,0-3 1 16,-4 3-4-16,4-3 0 16,0 6-1-16,0-3-2 15,0 3-4-15,0 0-2 16,-3 3-6-16,3 6-1 15,-4 0-1-15,4 7 1 16,-3-3 0-16,-1-1 3 16,1-2-3-16,-1-1 0 15,1 0 1-15,-1-2 2 16,1-1 3-16,-1-3 2 16,4-3-3-16,0 0 0 15,0 0-3-15,0 0 2 0,-3 0-4 16,3-3 0-16,0-3-1 15,0-7 1-15,3-2-4 16,8-1 0-16,10-6 5 16,14 3 2-16,18 7-9 15,7 2-3-15,3 10 3 16,5 13 3-16,6 15-1 16,10 16 0-16,-3 28 1 15,-3 9 0-15,-11 13-3 16,-18 16 2-16,-10 6 3 15,-14 10 1-15,-18 2-1 16,-18 10-2-16,-17 6 1 0,-11-2-1 16,-14 8 0-16,-3 4 0 15,-4-13 0-15,-7 12 0 16,-4-27 0-16,4-20 0 16,4-12-3-16,10-25 2 15,7-15 1-15,7-26 2 16,8-22-1-16,2-25-1 15,12-28 1-15,6-18 1 16,15-17-3-16,13-12 0 16,19 3-1-16,13 6 0 15,7 10 4-15,-3 12 1 16,-3 16-4-16,6 19-1 16,-3 19-4-16,4 9 1 15,-5 22 1-15,1 15 2 16,-10 10-4-16,-4 13 2 0,-8 3-11 15,1-4-3-15,-7 1-13 16,-4-1-3-16,-7-12-11 16,0 0-4-16,-3-12-11 15,-1-7-2-15,4-12-115 16</inkml:trace>
  <inkml:trace contextRef="#ctx0" brushRef="#br0" timeOffset="11785.329">23103 7059 420 0,'22'-38'156'0,"-8"29"-84"0,3-22-66 0,-13 28 33 15,3-4-8-15,-4 7 2 16,1 0-12-16,0 25-5 16,-4 22-9-16,0 35-3 0,-8 15 2 15,-2 19-5-15,-4 19-1 16,-4 9 2-16,0-3 1 16,1 7-1-16,3-10-2 15,3-10 1-15,4-18-1 0,0-7-3 16,0-5 0-16,3-4 4 15,1-7 1-15,-1-5 0 16,1-7 1-16,-1-9-4 16,1-10 0-16,3-12-1 15,0-6-2-15,0-10 5 16,0-3 3-16,0-3 1 16,3-9 0-16,1-1 1 15,3-2 1-15,7-4 1 16,7-6 2-16,4 6-3 15,14-3-2-15,7-6-2 16,6-3 0-16,5-7-2 16,-4-8-1-16,14-8 3 0,14-5 0 15,11-10-4-15,-4-6 1 16,-14-4 0-16,-3 1 0 16,-11-6 2-16,-11-4 3 15,-10-3 0-15,-18 6 2 16,-21-2-4-16,-11 12 0 15,-27 3-6-15,-37 9-2 16,-6 10-3-16,-10 15 2 16,2 10-12-16,-2 9-3 15,13 4-18-15,15 8-7 16,13 1-47-16,15-3-20 16,7-19-70-1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24T17:25:32.91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10696 5325 364 0,'-14'-12'137'0,"11"2"-74"0,3 7-58 0,0 3 27 0,0 0-14 16,0 0-3-16,0 0-2 15,0 0-1-15,0 0-6 16,3-6 0-16,4 6 1 0,4-3 3 15,10-7 1-15,11-9-1 16,14-9-1-16,10-13 1 16,4-12 1-16,21-16-3 15,25-6 0-15,7-13-1 16,24 0 1-16,15-9-2 16,-7 0-1-16,13-7-3 15,8 10 1-15,-10-6 2 16,6-10 2-16,4-3-1 0,-8 1-1 15,8-4-1-15,-4-10 0 16,-17 16-2-16,-4 1-2 16,-7 18-6-16,-10 6-4 15,-22 25-19-15,-24 13-6 16,-18 10-17-16,-15 15-6 16,-6 3-111-1,-7 0-69-15,-18 4 105 16</inkml:trace>
  <inkml:trace contextRef="#ctx0" brushRef="#br0" timeOffset="750.0671">11557 1613 368 0,'0'-13'137'0,"-4"10"-74"0,1 6-62 0,3-3 27 15,0 0-15-15,0 0-2 16,0 0-2-16,3-3-1 16,5 0-4-16,2 3 4 0,11-6 2 15,11-1-3-15,17-2 1 16,11 0-1-16,4 9 1 16,-8-10-2-16,8 10-1 15,3 0-3-15,7 6 1 16,0-2 7-16,-7 2 3 0,-7 3-2 15,-7 1-1-15,-11-1-6 16,-6 7-1-16,-5 2-1 16,-6 4 1-16,-7 4 0 15,-8 11 3-15,-6 7-3 16,-8 6 0-16,-6 22-1 16,-12 4 1-16,-6 5-2 15,-3 4 2-15,-8 6-2 16,3 0-1-16,5-7 1 15,6-15 1-15,4-3-3 0,3-16 0 16,4-3-1-16,3-9 0 16,4-7-3-16,0-6-1 15,4-6-15-15,3-3-4 16,0-4-16-16,0-2-4 16,3-7-27-16,8-6-11 15,7-7-73 1</inkml:trace>
  <inkml:trace contextRef="#ctx0" brushRef="#br0" timeOffset="1261.4739">12852 1105 320 0,'0'-54'121'0,"-4"26"-66"0,4-6-49 16,-3 21 25-16,3-6-6 16,3 1 2-16,1 2-6 15,3 0-3-15,3 7-10 16,4 6 6-16,4 3 3 0,3 3-1 16,4 6 1-16,3 10-3 15,0 9 1-15,1 0 3 16,-5 4 1-16,-3 5-2 15,-6 7 2-15,-12-6-4 16,-10 12-1-16,-7-3-6 16,-4-3-3-16,-6 0-2 0,-8 0-3 15,-3-13 1 1,-4 4-1-16,-4-10 2 0,1-3 1 16,7-10-4-16,3-2 1 15,7-10 0-15,8-3 0 16,6-10-3-16,18-3 0 15,0 4-1-15,36-13 3 16,2-4 0-16,8 14 1 16,7 2 0-16,7 7 0 15,4 3-9-15,0 3-2 16,-4 0-21-16,-7 0-9 16,-4 3-3-16,4 0 0 15,10 0-3-15,5 0 0 0,6 1-120 16</inkml:trace>
  <inkml:trace contextRef="#ctx0" brushRef="#br0" timeOffset="2132.2945">21604 5015 372 0,'-21'15'140'0,"10"-5"-76"0,4-10-72 0,7 0 21 16,0 0-9-16,0 0 0 15,4 3 13-15,-1-3 6 16,1 0-11-16,3-3 9 0,0-3 2 16,7-4 0-16,7-2 0 15,15-10-6-15,13-10-2 16,18-9-1-16,7-12 2 16,28-10-3-16,32-18 0 15,11-19-3-15,31-16-1 16,4-13-3-16,29-12-1 0,-5-13-3 15,22-9-2-15,-11-3 1 16,7 12 1-16,-14 13-3 16,-13 3 0-16,-12 22-1 15,-24 19 0-15,-36 19-16 16,-28 12-5-16,-24 22-24 16,-22 6-8-16,-17 4-9 15,-18 12 0-15,-10 6-110 16</inkml:trace>
  <inkml:trace contextRef="#ctx0" brushRef="#br0" timeOffset="2942.9658">23132 1428 332 0,'21'-44'126'0,"-11"25"-68"0,8-12-54 15,-14 21 24-15,6-2-3 16,4-7 2-16,-3 9 1 15,-4 1 0-15,0 0-15 16,-4 6 1-16,-10-4 2 16,0 7-6-16,-7 7-3 0,-7-4 0 15,-4 6 0-15,-3 16 3 16,-4 6-3 0,-6 13-2-16,-12 10-2 0,-3 12 0 15,-3 3-2-15,-4 9 2 16,3 10-4-16,5 12 0 15,9 7 3-15,4 2 1 16,15 4-1-16,10-9-2 16,10-13-4-16,15-16 0 15,10-16 4-15,25-11 2 16,7-17 2-16,7-6 2 16,0-22-3-16,7-12 0 15,10-16-1-15,4-13 1 16,-3-15-2-16,-4-4-1 0,-10-2 1 15,-15 2 1-15,-14 4 1 16,-10 6 1-16,-15 3-2 16,-17 9 1-16,-21 10-4 15,-18 7 0-15,-14 18 1 16,4 18 0-16,-8 1-11 16,-3 13-5-16,0 11-1 15,0 8 0-15,14 5 1 16,8 4 0-16,13-16-2 15,14 6 1-15,11-6-11 16,14-13-4-16,11-12-19 16,10-16-5-16,7-19-96 15</inkml:trace>
  <inkml:trace contextRef="#ctx0" brushRef="#br0" timeOffset="3440.1535">23618 989 352 0,'15'-44'132'0,"-8"38"-72"0,3-7-55 0,-6 10 27 16,-1-3-12-16,1 2 1 0,-1-2-8 15,4 6-3 1,11 0-3-16,7 10-2 0,3-1 3 16,7 13 3-16,4 3-2 15,-4 10 0-15,-3-10 1 16,0 9 4-16,-4-3 1 16,-7 1 3-16,-10-4-4 15,-8 0 2-15,-3 4-7 16,-10-10-3-16,-8 0-1 15,-10-4-1-15,0-5-5 16,-4 6 1-16,-3-7 2 16,3-2 1-16,4-4-4 15,3-3 1-15,7 3-2 16,4-6 0-16,7 7 0 16,18-1-2-16,10-3 0 0,14 0 3 15,11-3-5-15,0-3 2 16,7 0-14-16,0 0-3 15,-7 0-18-15,-11 3-5 16,-7 0-21-16,-7 3-7 16,-10 0-91-1</inkml:trace>
  <inkml:trace contextRef="#ctx0" brushRef="#br0" timeOffset="4654.9578">4904 7115 352 0,'-11'10'132'0,"-3"2"-72"0,3 7-68 16,4-6 23-16,-3 12-3 15,-8 3 4-15,-3 10 3 16,-7 9 3-16,-4 3-12 16,-14 16 10-16,0 22 6 0,0 18-3 15,0 26-1-15,4 25-1 16,7 24 1-16,3 36-6 0,7 21 1 15,8 47-6-15,3 29-1 16,10 40-6-16,8 4-1 16,20-13-8-16,12-29-4 15,17-40 0-15,-8-31 0 16,1-41 3-16,-3-38 4 16,-15-34-4-16,-3-32 2 15,-8-12-9-15,-6-26-2 16,-4-15-32-16,-11-12-12 15,-6-16-132 1</inkml:trace>
  <inkml:trace contextRef="#ctx0" brushRef="#br0" timeOffset="5179.5543">2462 9313 368 0,'-10'0'140'0,"6"0"-76"0,8 0-75 0,-4 0 22 16,3 7-11-16,4-1 2 16,0 3 10-16,11 4 4 15,17 3-7-15,11-1 1 0,21 1 1 0,-7 0-2 16,0-7 2-16,11 10-2 16,10-10 0-16,-3-2-3 15,6-4 1-15,-6-3-2 16,-22 0 0-16,-3 0-3 15,-11-3-2-15,-3 3-19 16,-10 0-10-16,-1 6-157 16</inkml:trace>
  <inkml:trace contextRef="#ctx0" brushRef="#br0" timeOffset="5539.2829">2766 10066 400 0,'-18'16'151'0,"22"-13"-82"0,13-3-74 0,-10 0 28 15,7 0-13-15,1 0 2 16,9 0-3-16,1 0 0 16,7 0-5-16,3 0-1 0,11 0 1 15,17 6 2-15,1-6 1 0,3 0-3 16,-7 0-3-16,0 0 0 16,0 0 1-1,10 3-1-15,4 0-1 0,1 0-19 16,-5 1-8-16,-6 2-39 15,6 6-15-15,-17 4-84 16</inkml:trace>
  <inkml:trace contextRef="#ctx0" brushRef="#br0" timeOffset="6396.282">5517 8457 396 0,'-28'-6'148'0,"25"6"-80"0,3 0-79 15,0 0 22-15,3 3-11 0,8 0 0 16,10 1 0-16,11 2 2 16,10 3-1-16,7 1 4 0,-3-1 1 15,14 0 0-15,18 1 1 16,7-1 2-16,-4 1 2 16,-4-4 1-16,4-3 0 15,11 7-4-15,7-1-3 16,-11 3-2-16,-14 1 0 15,-7 3-2-15,-3 6-1 16,-4 3-2-16,-4 12 1 16,-10 7 3-16,0 0 1 15,-18 16-4-15,-7 6 1 16,-14 15 0-16,-7 16 0 0,-10 10-3 16,-4 9 2-16,-8 9 1 15,1 4 0-15,0 6 8 16,0-4 5-16,-7-2-2 15,0-4-1-15,-4-2-9 16,0-20 0-16,4 1-1 16,0-7 0-16,3-13 0 15,0-8 2-15,4-10-3 16,3-10-2-16,8-12-3 16,3-6 1-16,3-4-19 15,8-9-7-15,3-9-15 16,3-13-4-16,5-3-123 15</inkml:trace>
  <inkml:trace contextRef="#ctx0" brushRef="#br0" timeOffset="7192.7277">8043 9448 168 0,'32'-47'63'0,"-21"41"-34"0,6-10 23 0,-13 10 36 16,-1 0-24-16,1 3-9 0,-1-1-13 15,-3 4-5 1,0 4-20-16,-3 8 1 0,-8 7 2 0,-6 15 0 15,-8 17 0-15,-14 14-8 16,-10 20-5-16,-4 15-4 16,3 13 0-16,-6 16 0 15,-11 3 1-15,-4-1 0 16,1-2 0-16,6-7-2 16,4-15-2-16,15-10-2 15,6-16 1-15,7-15 1 16,7-12 2-16,4-7-6 15,4-13-1-15,2-9-18 0,5-12-5 16,3-10-19-16,0-13-6 16,3-11-119-1</inkml:trace>
  <inkml:trace contextRef="#ctx0" brushRef="#br0" timeOffset="7537.9897">7303 9533 356 0,'-4'-38'132'0,"4"29"-72"0,0 3-61 0,0 6 23 0,0 0-7 16,4 6 1-1,3 6 3-15,0-2 2 0,21 18-11 16,7 22 5-16,7 10 3 0,8 9-2 15,6 12 3-15,-13 4-4 16,-1 9-1-16,4 6 0 16,0 7 4-16,0-4-8 15,6 4-3-15,1 0-4 16,0-10 0-16,-7 0-9 16,-4-12-1-16,-3-16-23 15,-7-3-10-15,-4-10-10 16,-7-12-2-16,-3-10-49 15,0-18-103 1</inkml:trace>
  <inkml:trace contextRef="#ctx0" brushRef="#br0" timeOffset="9924.0149">9613 8900 328 0,'0'-29'123'16,"0"7"-66"-16,7-3-49 0,-7 19 27 0,0 0-11 16,0 3 0-16,0 0 0 15,0 3 0-15,4 15-13 16,-1 17 2-16,1 11 3 0,-1 14 1 15,1 21-1-15,3 16-2 16,-4 16-1-16,1 12-3 16,-4 13-1-16,0 3-1 15,0-6 0-15,0-7-2 16,0-6 1-16,0-15-4 0,0-7 0 16,0-15-3-16,0-17-1 15,0-11-6-15,0-10 0 16,0-10-19-16,0-6-6 15,0-9-16-15,0-6-5 16,-4-10-133 0</inkml:trace>
  <inkml:trace contextRef="#ctx0" brushRef="#br0" timeOffset="10269.158">8999 9878 368 0,'-14'0'137'0,"21"3"-74"0,18-9-65 16,-11 6 27-16,11-3-8 15,0-1 1-15,10 1 0 16,11 0 0-16,21 0-9 15,7 0 3-15,0 0 4 0,3 0-2 16,15-4 0-16,10-2-4 16,4-4 1-16,-10-2-6 15,2 2-3-15,19-6 1 16,-8 1 0-16,-14 2-12 16,-10-3-7-16,-4 3-11 15,-7 7-4-15,0 3-32 0,-3 6-11 16,-8 9-94-1</inkml:trace>
  <inkml:trace contextRef="#ctx0" brushRef="#br0" timeOffset="10989.8934">11818 8827 264 0,'14'-47'101'0,"-10"22"-54"0,-1 7-35 16,-6 11 24-16,-1-2-6 15,1-1 2-15,-4 4-3 16,-8-3 2-16,-2-1-17 15,-4-2 3-15,0 2 1 0,-4-5-8 16,0 5-3-16,-3-8-4 16,3-1 0-16,1 3-4 15,-1 3 0-15,-3 7 3 16,-1 3 1-16,-6 9-1 16,-4 13-2-16,-10 6-2 0,0 10-1 15,-1 21 2-15,-3 4 2 16,11 15 0-16,3 10-1 15,4 15 1-15,3 10 1 16,4 12-1-16,3 22-1 16,7 26 1-16,8 8-1 15,3 14 4-15,10-4 2 16,4-10 6-16,8-18 5 16,6-22-9-16,14-31-2 15,18-13-4-15,10-22 1 16,4-15-2-16,0-23-1 15,4-12-2-15,0-13 1 16,3-12 1-16,0-16 2 16,-4-15-1-16,-10-13-1 0,-10-22 3 15,-8-6 2-15,-10-10-2 16,-8-6-2-16,-9 6 2 16,-12 13 0-16,-14 13-1 15,-13 12 1-15,-19 15-7 16,-9 17-1-16,-5 21-12 15,1 25-3-15,-4 19 5 16,0 10 6-16,7 18-3 16,14 7 0-16,7 6-6 15,15-3-4-15,10-16-10 16,14-6-5-16,10-16-101 16,8-16-66-1,3-21 87-15</inkml:trace>
  <inkml:trace contextRef="#ctx0" brushRef="#br0" timeOffset="11441.8741">12368 7558 380 0,'-7'-10'143'0,"0"10"-78"0,4 0-65 0,-4 0 27 0,0 6-17 16,3 4-3-16,4 12 9 15,7 15 4-15,7 26-10 16,11 12 8-16,3 32 2 0,7 18-4 16,11 20 1-16,11 15-10 15,6 15-2-15,1 20-3 16,-8 18-2-16,-6 9 1 16,-12 10 1-16,-9 7-3 0,-15-1 0 15,-11-3 1 1,-6 10 0-16,-4-20-3 0,0-11 2 15,0-14-17-15,0-33-5 16,-1-14-29-16,1-27-11 16,-3-20-119-1</inkml:trace>
  <inkml:trace contextRef="#ctx0" brushRef="#br0" timeOffset="12401.3462">14781 7282 320 0,'11'-16'121'0,"-15"10"-66"0,1 3-64 15,-4-4 70-15,-4 7-26 16,-3 7-6-16,-3 8-7 16,-8 20-13-16,-7 15 3 0,-3 28 2 15,-8 41-1-15,1 35 0 16,0 34-1-16,-4 32 2 15,-10 31-1-15,-1 28 0 16,-6 31-7-16,13 10-2 16,15 3-4-16,28-16-1 15,24-12 3-15,26-26 1 16,6-21-6-16,15-35 0 16,13-40-1-16,8-35 2 0,-4-41-6 15,-10-25-2-15,-1-37-21 16,-10-29-10-16,-14-37-150 15</inkml:trace>
  <inkml:trace contextRef="#ctx0" brushRef="#br0" timeOffset="12986.558">15085 7918 380 0,'-57'28'143'0,"36"-6"-78"0,-7 3-65 0,17-9 29 16,-3 3-14-16,4 3 2 15,-1 3-10-15,4-3-4 16,7 6-2-16,11 3-1 0,13-2 2 16,22-4 3-16,14-3 4 15,11-10 2-15,-4-5 3 16,7-4-5-16,14-13-1 16,4 10 2-16,-8-9 4 15,-13 9-8-15,-11-3-3 0,-4 3-2 16,-3 3 1-16,-7 3-1 15,-4 7 2-15,-3 5-2 16,0 17 2-16,-7-1-4 16,-4 13 0-16,-7 19-1 15,-14 13 0-15,-10 18 4 16,-8 28 1-16,-14 26-1 16,-6 15-2-16,3 19-2 15,-11 9 1-15,-4-2-1 16,-2-4 0-16,2-9 2 15,8-26 2-15,7-2-3 0,7-23-2 16,3-15-7-16,7-13-2 16,4-18-2-16,7-16-1 15,4-22-19-15,6-13-5 16,8-18-53-16,0-29-20 16,-8-15-35-1</inkml:trace>
  <inkml:trace contextRef="#ctx0" brushRef="#br0" timeOffset="13362.0658">17092 8765 388 0,'0'-3'145'0,"-3"6"-78"0,-4-3-63 15,7 0 29-15,-22 19-17 16,1 9-4-16,-7 13 4 16,-4 21 1-16,0 20-8 15,1 18 3-15,-5 16 4 0,1 10-10 16,-7 15-4-16,-4 0 1 15,-7-3 0-15,0 9-1 16,0-9-2-16,4-9 1 0,6-13-1 16,8-19-5-16,7-22-1 15,7-19-24-15,3-18-8 16,4-25-44-16,-4-23-20 16,4-18-59-1</inkml:trace>
  <inkml:trace contextRef="#ctx0" brushRef="#br0" timeOffset="13662.2099">16351 8943 408 0,'-10'-47'154'0,"10"38"-84"0,0 3-62 0,0 6 32 15,0 0-21-15,0 0-5 16,3 19-1-16,4 9 4 0,18 19-9 15,3 19 0-15,15 18 2 0,2 14-4 16,8 5-1-16,0 19-2 16,-3 1-3-16,-8 2 1 15,0 0-1-15,4-5 2 16,0-14 1-16,0-12-4 16,3-6 1-16,1-19-16 15,-5-13-4-15,1-15-21 16,-3-16-9-16,-5-15-88 15,-9-23-37-15,-8-15 33 16</inkml:trace>
  <inkml:trace contextRef="#ctx0" brushRef="#br0" timeOffset="14097.8547">17896 9345 336 0,'-17'-3'126'0,"6"3"-68"0,1-3-39 0,3 3 32 0,3 0-15 15,1 0-1-15,-1 0-14 16,0 0-3-16,4 0-10 16,4 6-1-16,3 3 0 0,7 4 1 15,4 2 0-15,17-2-4 16,11-7-1-16,10 4 1 16,-3-4 0-16,11-6 2 15,6-6 3-15,8 3-4 16,3-4-3-16,-3 4-4 15,-11 0 1-15,-7 3-12 16,0 0-5-16,-7-3-3 0,-4 3-1 16,0 0-18-16,-3-3-7 15,-3-4-46-15,-1-5-20 16,-7-4-28 0</inkml:trace>
  <inkml:trace contextRef="#ctx0" brushRef="#br0" timeOffset="15223.5531">20154 8542 252 0,'0'0'96'0,"4"0"-52"0,-1-9-25 0,-3 9 26 0,0-10-10 15,0 1-1-15,4-1-8 16,-1-8-2-16,1-4-13 16,-4 0 4-16,0-3 3 0,0-4-6 15,0 1-2 1,0-3-3-16,-4 0 0 0,1-4 0 16,-4-3 1-16,0-2 2 15,-7-1 1-15,-1-3 1 16,-6-6 0-16,-3-7 2 15,-5 4 2-15,-6 0-5 16,0 6-1-16,7 6-6 16,-4 3-3-16,0 1 2 0,-3 15 0 15,0 9-1-15,-1 10-2 16,1 9 1-16,-7 16 1 16,-4 16-1-16,0 12 2 15,-7 13-2-15,4 22-1 16,-1 21 1-16,4 20 1 15,4 24-3-15,3 19 0 16,7 23-1-16,8 11 0 16,6 11 2-16,8 2 2 15,6 0-3-15,11-6 0 16,14-21 1-16,22-20 0 16,10-9 0-16,10-22 0 15,1-22-3-15,10-25 2 16,10-22-1-16,8-22-2 15,0-25 0-15,-4-25 3 0,0-26 4 16,0-11 3-16,-3-29 0 16,-11-22-1-16,-10-10-1 15,-12-12 0-15,-9 4-5 16,-15-4 1-16,-17 16 0 16,-18 15 2-16,-22 10-6 15,-17 16 1-15,-10 18-10 16,-11 19-2-16,-18 32 3 15,-3 31 3-15,7 21-2 16,14 14 0-16,11 21-21 16,13 10-9-16,11 3-7 15,11-7-1-15,7-8-72 16,14-20-75 0,7-19 61-16</inkml:trace>
  <inkml:trace contextRef="#ctx0" brushRef="#br0" timeOffset="15687.3615">20376 6836 384 0,'11'-9'145'0,"-18"6"-78"0,11-3-67 16,-8 2 29-16,4 4-9 16,0 0 0-1,4 4-10-15,3 21-6 16,7 12 3-16,10 17 3 0,12 15 1 15,6 15 3-15,7 26-1 16,11 9 0-16,18 29-3 16,3 15-1-16,0 18-3 15,-14 20 1-15,-10 15-4 16,-15 13 0-16,-14 19 5 0,-10 0 3 16,-15 15-4-16,-10 7-2 15,-14 6-2-15,-11-10-3 16,-3-9-6-16,-7-40-4 15,3-26-19-15,4-34-8 16,7-32-28-16,3-25-8 16,-3-31-112-1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63786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88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16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82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800262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4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5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9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29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55665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59888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245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png"/><Relationship Id="rId5" Type="http://schemas.openxmlformats.org/officeDocument/2006/relationships/customXml" Target="../ink/ink6.xml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customXml" Target="../ink/ink1.x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customXml" Target="../ink/ink2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5" Type="http://schemas.openxmlformats.org/officeDocument/2006/relationships/customXml" Target="../ink/ink3.x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png"/><Relationship Id="rId5" Type="http://schemas.openxmlformats.org/officeDocument/2006/relationships/customXml" Target="../ink/ink4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png"/><Relationship Id="rId5" Type="http://schemas.openxmlformats.org/officeDocument/2006/relationships/customXml" Target="../ink/ink5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6.2Difference of two squares</a:t>
            </a:r>
          </a:p>
        </p:txBody>
      </p:sp>
    </p:spTree>
    <p:extLst>
      <p:ext uri="{BB962C8B-B14F-4D97-AF65-F5344CB8AC3E}">
        <p14:creationId xmlns:p14="http://schemas.microsoft.com/office/powerpoint/2010/main" val="1308334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20237" y="178126"/>
            <a:ext cx="275359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6)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427642"/>
              </p:ext>
            </p:extLst>
          </p:nvPr>
        </p:nvGraphicFramePr>
        <p:xfrm>
          <a:off x="3517900" y="515938"/>
          <a:ext cx="5889625" cy="167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3" imgW="634680" imgH="203040" progId="Equation.3">
                  <p:embed/>
                </p:oleObj>
              </mc:Choice>
              <mc:Fallback>
                <p:oleObj name="Equation" r:id="rId3" imgW="634680" imgH="203040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7900" y="515938"/>
                        <a:ext cx="5889625" cy="167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3A72638-01F3-4C4F-ABFF-5D9AB1A75B69}"/>
                  </a:ext>
                </a:extLst>
              </p14:cNvPr>
              <p14:cNvContentPartPr/>
              <p14:nvPr/>
            </p14:nvContentPartPr>
            <p14:xfrm>
              <a:off x="881280" y="322200"/>
              <a:ext cx="8046000" cy="3957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3A72638-01F3-4C4F-ABFF-5D9AB1A75B6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71920" y="312840"/>
                <a:ext cx="8064720" cy="3976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31631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7529" y="1143000"/>
            <a:ext cx="10027226" cy="5507182"/>
          </a:xfrm>
        </p:spPr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There must be </a:t>
            </a:r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terms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are both </a:t>
            </a:r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squares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Examples of squares</a:t>
            </a:r>
          </a:p>
          <a:p>
            <a:pPr lvl="1"/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must be a </a:t>
            </a:r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minus sign between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two terms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09254" y="114300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 of Two Squares</a:t>
            </a:r>
          </a:p>
        </p:txBody>
      </p:sp>
    </p:spTree>
    <p:extLst>
      <p:ext uri="{BB962C8B-B14F-4D97-AF65-F5344CB8AC3E}">
        <p14:creationId xmlns:p14="http://schemas.microsoft.com/office/powerpoint/2010/main" val="806243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78182" y="1236518"/>
            <a:ext cx="8115300" cy="53847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1² = 1 		11²= 121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2² = 4		12² = 144	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3² = 9 		13² = 169	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4² = 16		14² = 196	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5² = 25		15² = 225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6² = 36		16² = 256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7² = 49		17² = 289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8² = 64		18² = 324		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9² = 81		19² = 361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10² = 100   	20² = 400</a:t>
            </a:r>
          </a:p>
          <a:p>
            <a:pPr marL="502920" indent="-457200">
              <a:buFont typeface="+mj-lt"/>
              <a:buAutoNum type="arabi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8863" y="83127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Squares</a:t>
            </a:r>
          </a:p>
        </p:txBody>
      </p:sp>
    </p:spTree>
    <p:extLst>
      <p:ext uri="{BB962C8B-B14F-4D97-AF65-F5344CB8AC3E}">
        <p14:creationId xmlns:p14="http://schemas.microsoft.com/office/powerpoint/2010/main" val="2986825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864" y="467590"/>
            <a:ext cx="10567554" cy="1818409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Difference of 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Squares 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7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B</a:t>
            </a:r>
            <a:r>
              <a:rPr lang="en-US" sz="7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(A + B)(A – B)</a:t>
            </a:r>
          </a:p>
        </p:txBody>
      </p:sp>
    </p:spTree>
    <p:extLst>
      <p:ext uri="{BB962C8B-B14F-4D97-AF65-F5344CB8AC3E}">
        <p14:creationId xmlns:p14="http://schemas.microsoft.com/office/powerpoint/2010/main" val="976132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9182509"/>
              </p:ext>
            </p:extLst>
          </p:nvPr>
        </p:nvGraphicFramePr>
        <p:xfrm>
          <a:off x="4281054" y="813956"/>
          <a:ext cx="3931227" cy="1755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406080" imgH="203040" progId="Equation.3">
                  <p:embed/>
                </p:oleObj>
              </mc:Choice>
              <mc:Fallback>
                <p:oleObj name="Equation" r:id="rId3" imgW="40608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1054" y="813956"/>
                        <a:ext cx="3931227" cy="175588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63782" y="523011"/>
            <a:ext cx="20470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3086ABF-0A51-4223-A335-9EDA79CD0A0C}"/>
                  </a:ext>
                </a:extLst>
              </p14:cNvPr>
              <p14:cNvContentPartPr/>
              <p14:nvPr/>
            </p14:nvContentPartPr>
            <p14:xfrm>
              <a:off x="2096640" y="286920"/>
              <a:ext cx="7455240" cy="4262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3086ABF-0A51-4223-A335-9EDA79CD0A0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087280" y="277560"/>
                <a:ext cx="7473960" cy="4281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4475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0654" y="356756"/>
            <a:ext cx="2400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2)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244865"/>
              </p:ext>
            </p:extLst>
          </p:nvPr>
        </p:nvGraphicFramePr>
        <p:xfrm>
          <a:off x="4094416" y="801985"/>
          <a:ext cx="5789647" cy="1868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558558" imgH="203112" progId="Equation.3">
                  <p:embed/>
                </p:oleObj>
              </mc:Choice>
              <mc:Fallback>
                <p:oleObj name="Equation" r:id="rId3" imgW="558558" imgH="203112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4416" y="801985"/>
                        <a:ext cx="5789647" cy="18684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13457BA-A1FC-4E3C-A8DB-326491794965}"/>
                  </a:ext>
                </a:extLst>
              </p14:cNvPr>
              <p14:cNvContentPartPr/>
              <p14:nvPr/>
            </p14:nvContentPartPr>
            <p14:xfrm>
              <a:off x="1491120" y="243000"/>
              <a:ext cx="7870320" cy="4317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13457BA-A1FC-4E3C-A8DB-32649179496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81760" y="233640"/>
                <a:ext cx="7889040" cy="4336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51228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0655" y="467592"/>
            <a:ext cx="24730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29381"/>
              </p:ext>
            </p:extLst>
          </p:nvPr>
        </p:nvGraphicFramePr>
        <p:xfrm>
          <a:off x="4157671" y="685250"/>
          <a:ext cx="5236865" cy="1517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3" imgW="622030" imgH="203112" progId="Equation.3">
                  <p:embed/>
                </p:oleObj>
              </mc:Choice>
              <mc:Fallback>
                <p:oleObj name="Equation" r:id="rId3" imgW="622030" imgH="203112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7671" y="685250"/>
                        <a:ext cx="5236865" cy="15176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54E0FD7-11BD-4957-8C61-7399FA1FFF5E}"/>
                  </a:ext>
                </a:extLst>
              </p14:cNvPr>
              <p14:cNvContentPartPr/>
              <p14:nvPr/>
            </p14:nvContentPartPr>
            <p14:xfrm>
              <a:off x="2142360" y="123480"/>
              <a:ext cx="7803360" cy="3978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54E0FD7-11BD-4957-8C61-7399FA1FFF5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33000" y="114120"/>
                <a:ext cx="7822080" cy="399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73956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4564" y="419101"/>
            <a:ext cx="2514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4)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32717"/>
              </p:ext>
            </p:extLst>
          </p:nvPr>
        </p:nvGraphicFramePr>
        <p:xfrm>
          <a:off x="4422304" y="602673"/>
          <a:ext cx="5606655" cy="1468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3" imgW="774360" imgH="228600" progId="Equation.3">
                  <p:embed/>
                </p:oleObj>
              </mc:Choice>
              <mc:Fallback>
                <p:oleObj name="Equation" r:id="rId3" imgW="774360" imgH="228600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2304" y="602673"/>
                        <a:ext cx="5606655" cy="14680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EF21B89-C4FF-4AEA-9D3D-F4790448052F}"/>
                  </a:ext>
                </a:extLst>
              </p14:cNvPr>
              <p14:cNvContentPartPr/>
              <p14:nvPr/>
            </p14:nvContentPartPr>
            <p14:xfrm>
              <a:off x="1675080" y="194400"/>
              <a:ext cx="8352000" cy="4070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EF21B89-C4FF-4AEA-9D3D-F4790448052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665720" y="185040"/>
                <a:ext cx="8370720" cy="408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90150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8260444"/>
              </p:ext>
            </p:extLst>
          </p:nvPr>
        </p:nvGraphicFramePr>
        <p:xfrm>
          <a:off x="4410075" y="249238"/>
          <a:ext cx="337185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3" imgW="533160" imgH="203040" progId="Equation.3">
                  <p:embed/>
                </p:oleObj>
              </mc:Choice>
              <mc:Fallback>
                <p:oleObj name="Equation" r:id="rId3" imgW="53316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0075" y="249238"/>
                        <a:ext cx="3371850" cy="1285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01129" y="86804"/>
            <a:ext cx="198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5)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2B05364-6F0B-4260-899A-F9E998753637}"/>
                  </a:ext>
                </a:extLst>
              </p14:cNvPr>
              <p14:cNvContentPartPr/>
              <p14:nvPr/>
            </p14:nvContentPartPr>
            <p14:xfrm>
              <a:off x="986760" y="152640"/>
              <a:ext cx="8317800" cy="395568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2B05364-6F0B-4260-899A-F9E99875363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77400" y="143280"/>
                <a:ext cx="8336520" cy="3974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824022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32</TotalTime>
  <Words>77</Words>
  <Application>Microsoft Office PowerPoint</Application>
  <PresentationFormat>Widescreen</PresentationFormat>
  <Paragraphs>26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Franklin Gothic Book</vt:lpstr>
      <vt:lpstr>Crop</vt:lpstr>
      <vt:lpstr>Equation</vt:lpstr>
      <vt:lpstr>Microsoft Equation 3.0</vt:lpstr>
      <vt:lpstr>6.2Difference of two squares</vt:lpstr>
      <vt:lpstr>Difference of Two Squares</vt:lpstr>
      <vt:lpstr>Perfect Squares</vt:lpstr>
      <vt:lpstr>Factoring Difference of  Two Squares Formula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6.2Difference of two squares</dc:title>
  <dc:creator>Michael Kuniega</dc:creator>
  <cp:lastModifiedBy>Michael Kuniega</cp:lastModifiedBy>
  <cp:revision>6</cp:revision>
  <dcterms:created xsi:type="dcterms:W3CDTF">2017-04-23T23:39:44Z</dcterms:created>
  <dcterms:modified xsi:type="dcterms:W3CDTF">2017-11-24T17:25:57Z</dcterms:modified>
</cp:coreProperties>
</file>